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5"/>
  </p:notesMasterIdLst>
  <p:sldIdLst>
    <p:sldId id="306" r:id="rId5"/>
    <p:sldId id="307" r:id="rId6"/>
    <p:sldId id="308" r:id="rId7"/>
    <p:sldId id="309" r:id="rId8"/>
    <p:sldId id="294" r:id="rId9"/>
    <p:sldId id="295" r:id="rId10"/>
    <p:sldId id="314" r:id="rId11"/>
    <p:sldId id="326" r:id="rId12"/>
    <p:sldId id="317" r:id="rId13"/>
    <p:sldId id="316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325" r:id="rId22"/>
    <p:sldId id="311" r:id="rId23"/>
    <p:sldId id="31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84967" autoAdjust="0"/>
  </p:normalViewPr>
  <p:slideViewPr>
    <p:cSldViewPr snapToGrid="0">
      <p:cViewPr varScale="1">
        <p:scale>
          <a:sx n="142" d="100"/>
          <a:sy n="142" d="100"/>
        </p:scale>
        <p:origin x="156" y="498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043B18-75EE-43D5-B53D-E26F1902B23F}" type="doc">
      <dgm:prSet loTypeId="urn:microsoft.com/office/officeart/2005/8/layout/vList2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C283563-45DC-432E-BCE9-E0B98EC0D49C}">
      <dgm:prSet/>
      <dgm:spPr/>
      <dgm:t>
        <a:bodyPr/>
        <a:lstStyle/>
        <a:p>
          <a:r>
            <a:rPr lang="en-US" dirty="0"/>
            <a:t>1 - Presentation de </a:t>
          </a:r>
          <a:r>
            <a:rPr lang="en-US" dirty="0" err="1"/>
            <a:t>l’application</a:t>
          </a:r>
          <a:endParaRPr lang="en-US" dirty="0"/>
        </a:p>
      </dgm:t>
    </dgm:pt>
    <dgm:pt modelId="{9224FF8A-46AF-4FC7-BAFB-55709F7ED4C8}" type="parTrans" cxnId="{E2A61C2C-C30C-4BE4-87FA-00A6AFD14E20}">
      <dgm:prSet/>
      <dgm:spPr/>
      <dgm:t>
        <a:bodyPr/>
        <a:lstStyle/>
        <a:p>
          <a:endParaRPr lang="en-US"/>
        </a:p>
      </dgm:t>
    </dgm:pt>
    <dgm:pt modelId="{7AC0134A-2758-486D-9624-ADEA06907BB4}" type="sibTrans" cxnId="{E2A61C2C-C30C-4BE4-87FA-00A6AFD14E20}">
      <dgm:prSet/>
      <dgm:spPr/>
      <dgm:t>
        <a:bodyPr/>
        <a:lstStyle/>
        <a:p>
          <a:endParaRPr lang="en-US"/>
        </a:p>
      </dgm:t>
    </dgm:pt>
    <dgm:pt modelId="{33E1B2DE-0383-4078-B593-53DE2954E8A6}">
      <dgm:prSet/>
      <dgm:spPr/>
      <dgm:t>
        <a:bodyPr/>
        <a:lstStyle/>
        <a:p>
          <a:r>
            <a:rPr lang="en-US" dirty="0"/>
            <a:t>2 - Technologies / Structure</a:t>
          </a:r>
        </a:p>
      </dgm:t>
    </dgm:pt>
    <dgm:pt modelId="{8DD8049D-7651-4E04-83D7-4B7B0152DA2A}" type="parTrans" cxnId="{82B6587E-B4B9-4170-B971-F3C5A82899DE}">
      <dgm:prSet/>
      <dgm:spPr/>
      <dgm:t>
        <a:bodyPr/>
        <a:lstStyle/>
        <a:p>
          <a:endParaRPr lang="en-US"/>
        </a:p>
      </dgm:t>
    </dgm:pt>
    <dgm:pt modelId="{613AB5AD-99F7-4065-97C2-E0848F966724}" type="sibTrans" cxnId="{82B6587E-B4B9-4170-B971-F3C5A82899DE}">
      <dgm:prSet/>
      <dgm:spPr/>
      <dgm:t>
        <a:bodyPr/>
        <a:lstStyle/>
        <a:p>
          <a:endParaRPr lang="en-US"/>
        </a:p>
      </dgm:t>
    </dgm:pt>
    <dgm:pt modelId="{724250A5-32F6-4A0C-B593-0B113AEC9D37}">
      <dgm:prSet/>
      <dgm:spPr/>
      <dgm:t>
        <a:bodyPr/>
        <a:lstStyle/>
        <a:p>
          <a:r>
            <a:rPr lang="en-US" dirty="0"/>
            <a:t>3 - HTML</a:t>
          </a:r>
        </a:p>
      </dgm:t>
    </dgm:pt>
    <dgm:pt modelId="{D45510BC-3369-4CEA-AC67-FC2D498FAAAC}" type="parTrans" cxnId="{29C66214-AD15-4070-BAF5-20046A5B2DD6}">
      <dgm:prSet/>
      <dgm:spPr/>
      <dgm:t>
        <a:bodyPr/>
        <a:lstStyle/>
        <a:p>
          <a:endParaRPr lang="en-US"/>
        </a:p>
      </dgm:t>
    </dgm:pt>
    <dgm:pt modelId="{87E12A5A-ACE8-4880-9429-46EE74239B03}" type="sibTrans" cxnId="{29C66214-AD15-4070-BAF5-20046A5B2DD6}">
      <dgm:prSet/>
      <dgm:spPr/>
      <dgm:t>
        <a:bodyPr/>
        <a:lstStyle/>
        <a:p>
          <a:endParaRPr lang="en-US"/>
        </a:p>
      </dgm:t>
    </dgm:pt>
    <dgm:pt modelId="{3DD0A432-43FB-4FDA-BDB7-2A84992D9469}">
      <dgm:prSet/>
      <dgm:spPr/>
      <dgm:t>
        <a:bodyPr/>
        <a:lstStyle/>
        <a:p>
          <a:r>
            <a:rPr lang="en-US" dirty="0"/>
            <a:t>4 – Aspect </a:t>
          </a:r>
          <a:r>
            <a:rPr lang="en-US" dirty="0" err="1"/>
            <a:t>Visuel</a:t>
          </a:r>
          <a:r>
            <a:rPr lang="en-US" dirty="0"/>
            <a:t> / CSS</a:t>
          </a:r>
        </a:p>
      </dgm:t>
    </dgm:pt>
    <dgm:pt modelId="{6FDD7998-8398-4F66-8BC6-17BB3CFE8A2A}" type="parTrans" cxnId="{D58F8DD6-7109-4830-998D-22F2DD388F31}">
      <dgm:prSet/>
      <dgm:spPr/>
      <dgm:t>
        <a:bodyPr/>
        <a:lstStyle/>
        <a:p>
          <a:endParaRPr lang="en-US"/>
        </a:p>
      </dgm:t>
    </dgm:pt>
    <dgm:pt modelId="{4087649D-8301-41AE-BC76-82EFBA91E1DD}" type="sibTrans" cxnId="{D58F8DD6-7109-4830-998D-22F2DD388F31}">
      <dgm:prSet/>
      <dgm:spPr/>
      <dgm:t>
        <a:bodyPr/>
        <a:lstStyle/>
        <a:p>
          <a:endParaRPr lang="en-US"/>
        </a:p>
      </dgm:t>
    </dgm:pt>
    <dgm:pt modelId="{A7248C37-D532-4E82-9059-D634BBD172EE}">
      <dgm:prSet/>
      <dgm:spPr/>
      <dgm:t>
        <a:bodyPr/>
        <a:lstStyle/>
        <a:p>
          <a:r>
            <a:rPr lang="en-US" dirty="0"/>
            <a:t>5 - </a:t>
          </a:r>
          <a:r>
            <a:rPr lang="en-US" dirty="0" err="1"/>
            <a:t>Javascript</a:t>
          </a:r>
          <a:r>
            <a:rPr lang="en-US" dirty="0"/>
            <a:t> </a:t>
          </a:r>
        </a:p>
      </dgm:t>
    </dgm:pt>
    <dgm:pt modelId="{D105A07D-1892-49DD-B1DB-0BDD1F9014EB}" type="parTrans" cxnId="{97E34F46-821E-4BDA-AF9C-473184235CAE}">
      <dgm:prSet/>
      <dgm:spPr/>
      <dgm:t>
        <a:bodyPr/>
        <a:lstStyle/>
        <a:p>
          <a:endParaRPr lang="en-US"/>
        </a:p>
      </dgm:t>
    </dgm:pt>
    <dgm:pt modelId="{ADEF45D5-A580-4DF6-A4BA-44714D04AACA}" type="sibTrans" cxnId="{97E34F46-821E-4BDA-AF9C-473184235CAE}">
      <dgm:prSet/>
      <dgm:spPr/>
      <dgm:t>
        <a:bodyPr/>
        <a:lstStyle/>
        <a:p>
          <a:endParaRPr lang="en-US"/>
        </a:p>
      </dgm:t>
    </dgm:pt>
    <dgm:pt modelId="{BF4180E3-65E8-4EB2-AD76-D6CCC739AD9B}">
      <dgm:prSet/>
      <dgm:spPr/>
      <dgm:t>
        <a:bodyPr/>
        <a:lstStyle/>
        <a:p>
          <a:r>
            <a:rPr lang="en-US" dirty="0"/>
            <a:t>DOM</a:t>
          </a:r>
        </a:p>
      </dgm:t>
    </dgm:pt>
    <dgm:pt modelId="{1FFF8AB4-037E-4A62-AC55-6DABFD668D4D}" type="parTrans" cxnId="{75BF72E9-523D-4A60-8FE0-16E456803087}">
      <dgm:prSet/>
      <dgm:spPr/>
      <dgm:t>
        <a:bodyPr/>
        <a:lstStyle/>
        <a:p>
          <a:endParaRPr lang="en-US"/>
        </a:p>
      </dgm:t>
    </dgm:pt>
    <dgm:pt modelId="{B8BA6327-BA4B-4E07-95DB-E8CC19596226}" type="sibTrans" cxnId="{75BF72E9-523D-4A60-8FE0-16E456803087}">
      <dgm:prSet/>
      <dgm:spPr/>
      <dgm:t>
        <a:bodyPr/>
        <a:lstStyle/>
        <a:p>
          <a:endParaRPr lang="en-US"/>
        </a:p>
      </dgm:t>
    </dgm:pt>
    <dgm:pt modelId="{8D60C282-A749-46FB-ACDF-82CF89039520}">
      <dgm:prSet/>
      <dgm:spPr/>
      <dgm:t>
        <a:bodyPr/>
        <a:lstStyle/>
        <a:p>
          <a:r>
            <a:rPr lang="en-US" dirty="0"/>
            <a:t>Google </a:t>
          </a:r>
          <a:r>
            <a:rPr lang="en-US" dirty="0" err="1"/>
            <a:t>Api</a:t>
          </a:r>
          <a:endParaRPr lang="en-US" dirty="0"/>
        </a:p>
      </dgm:t>
    </dgm:pt>
    <dgm:pt modelId="{C2D58D36-E0D4-4AF0-AAB5-ED37254DA0C8}" type="parTrans" cxnId="{5E6B791A-FB35-44D2-8A26-EF93DA8F2E11}">
      <dgm:prSet/>
      <dgm:spPr/>
      <dgm:t>
        <a:bodyPr/>
        <a:lstStyle/>
        <a:p>
          <a:endParaRPr lang="en-US"/>
        </a:p>
      </dgm:t>
    </dgm:pt>
    <dgm:pt modelId="{B5164FD7-3566-4770-BB69-CA987E53AE24}" type="sibTrans" cxnId="{5E6B791A-FB35-44D2-8A26-EF93DA8F2E11}">
      <dgm:prSet/>
      <dgm:spPr/>
      <dgm:t>
        <a:bodyPr/>
        <a:lstStyle/>
        <a:p>
          <a:endParaRPr lang="en-US"/>
        </a:p>
      </dgm:t>
    </dgm:pt>
    <dgm:pt modelId="{AC0F1D36-1E5E-49BE-84A4-3663767D1AFA}">
      <dgm:prSet/>
      <dgm:spPr/>
      <dgm:t>
        <a:bodyPr/>
        <a:lstStyle/>
        <a:p>
          <a:r>
            <a:rPr lang="en-US" dirty="0" err="1"/>
            <a:t>SessionAPI</a:t>
          </a:r>
          <a:endParaRPr lang="en-US" dirty="0"/>
        </a:p>
      </dgm:t>
    </dgm:pt>
    <dgm:pt modelId="{F2235EF3-C029-4A7E-BC27-CD82EC25A2B2}" type="parTrans" cxnId="{97FAFC4A-7D09-40BC-B159-75FDA06DD91C}">
      <dgm:prSet/>
      <dgm:spPr/>
      <dgm:t>
        <a:bodyPr/>
        <a:lstStyle/>
        <a:p>
          <a:endParaRPr lang="en-US"/>
        </a:p>
      </dgm:t>
    </dgm:pt>
    <dgm:pt modelId="{17F065D6-8633-465F-BE88-B062F79B3FD7}" type="sibTrans" cxnId="{97FAFC4A-7D09-40BC-B159-75FDA06DD91C}">
      <dgm:prSet/>
      <dgm:spPr/>
      <dgm:t>
        <a:bodyPr/>
        <a:lstStyle/>
        <a:p>
          <a:endParaRPr lang="en-US"/>
        </a:p>
      </dgm:t>
    </dgm:pt>
    <dgm:pt modelId="{99605B15-78F1-4A94-A219-294FCBE711CD}">
      <dgm:prSet/>
      <dgm:spPr/>
      <dgm:t>
        <a:bodyPr/>
        <a:lstStyle/>
        <a:p>
          <a:r>
            <a:rPr lang="en-US" dirty="0"/>
            <a:t>6 - Questions</a:t>
          </a:r>
        </a:p>
      </dgm:t>
    </dgm:pt>
    <dgm:pt modelId="{67FA2F8C-0F1B-4CA6-A353-48D68DE337EA}" type="parTrans" cxnId="{DC954621-E199-43C2-91EF-DCFCBEB62206}">
      <dgm:prSet/>
      <dgm:spPr/>
      <dgm:t>
        <a:bodyPr/>
        <a:lstStyle/>
        <a:p>
          <a:endParaRPr lang="en-US"/>
        </a:p>
      </dgm:t>
    </dgm:pt>
    <dgm:pt modelId="{EC208537-C7CB-4694-B423-8D0B51337248}" type="sibTrans" cxnId="{DC954621-E199-43C2-91EF-DCFCBEB62206}">
      <dgm:prSet/>
      <dgm:spPr/>
      <dgm:t>
        <a:bodyPr/>
        <a:lstStyle/>
        <a:p>
          <a:endParaRPr lang="en-US"/>
        </a:p>
      </dgm:t>
    </dgm:pt>
    <dgm:pt modelId="{13F63E01-0FE6-4479-8E61-285814C1ABBF}">
      <dgm:prSet/>
      <dgm:spPr/>
      <dgm:t>
        <a:bodyPr/>
        <a:lstStyle/>
        <a:p>
          <a:r>
            <a:rPr lang="en-US" dirty="0"/>
            <a:t>SASS</a:t>
          </a:r>
        </a:p>
      </dgm:t>
    </dgm:pt>
    <dgm:pt modelId="{2272270B-6D3F-4B91-9DCB-CE8D98429B1B}" type="parTrans" cxnId="{E99A01C7-304C-4400-AF03-400B62BA6A73}">
      <dgm:prSet/>
      <dgm:spPr/>
      <dgm:t>
        <a:bodyPr/>
        <a:lstStyle/>
        <a:p>
          <a:endParaRPr lang="en-US"/>
        </a:p>
      </dgm:t>
    </dgm:pt>
    <dgm:pt modelId="{44990285-3E7E-4FF8-93E4-444E353AA727}" type="sibTrans" cxnId="{E99A01C7-304C-4400-AF03-400B62BA6A73}">
      <dgm:prSet/>
      <dgm:spPr/>
      <dgm:t>
        <a:bodyPr/>
        <a:lstStyle/>
        <a:p>
          <a:endParaRPr lang="en-US"/>
        </a:p>
      </dgm:t>
    </dgm:pt>
    <dgm:pt modelId="{73AF49F1-6741-47D9-AC60-DE348FA966D8}">
      <dgm:prSet/>
      <dgm:spPr/>
      <dgm:t>
        <a:bodyPr/>
        <a:lstStyle/>
        <a:p>
          <a:r>
            <a:rPr lang="en-US" dirty="0"/>
            <a:t>Flexbox</a:t>
          </a:r>
        </a:p>
      </dgm:t>
    </dgm:pt>
    <dgm:pt modelId="{74A3CD26-8869-45C3-AE2E-19E5FB8F334C}" type="parTrans" cxnId="{314B0D6D-B822-45F1-A859-E953F365C6BA}">
      <dgm:prSet/>
      <dgm:spPr/>
      <dgm:t>
        <a:bodyPr/>
        <a:lstStyle/>
        <a:p>
          <a:endParaRPr lang="en-US"/>
        </a:p>
      </dgm:t>
    </dgm:pt>
    <dgm:pt modelId="{A1134B5A-5C61-4DAF-9EFE-B10D088CB6A3}" type="sibTrans" cxnId="{314B0D6D-B822-45F1-A859-E953F365C6BA}">
      <dgm:prSet/>
      <dgm:spPr/>
      <dgm:t>
        <a:bodyPr/>
        <a:lstStyle/>
        <a:p>
          <a:endParaRPr lang="en-US"/>
        </a:p>
      </dgm:t>
    </dgm:pt>
    <dgm:pt modelId="{A88AA485-D312-4A78-A631-79154C24C72D}" type="pres">
      <dgm:prSet presAssocID="{E7043B18-75EE-43D5-B53D-E26F1902B23F}" presName="linear" presStyleCnt="0">
        <dgm:presLayoutVars>
          <dgm:animLvl val="lvl"/>
          <dgm:resizeHandles val="exact"/>
        </dgm:presLayoutVars>
      </dgm:prSet>
      <dgm:spPr/>
    </dgm:pt>
    <dgm:pt modelId="{4D327C07-D4A0-4FE3-B517-57ABE2C5FAAD}" type="pres">
      <dgm:prSet presAssocID="{AC283563-45DC-432E-BCE9-E0B98EC0D49C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3500AFBB-F0E4-4AA7-84AF-7B247F79CD92}" type="pres">
      <dgm:prSet presAssocID="{7AC0134A-2758-486D-9624-ADEA06907BB4}" presName="spacer" presStyleCnt="0"/>
      <dgm:spPr/>
    </dgm:pt>
    <dgm:pt modelId="{78B2B953-54AC-4447-8F2A-B34A641F1EFE}" type="pres">
      <dgm:prSet presAssocID="{33E1B2DE-0383-4078-B593-53DE2954E8A6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3F40E566-43A8-4785-B9F1-A9595467EC68}" type="pres">
      <dgm:prSet presAssocID="{613AB5AD-99F7-4065-97C2-E0848F966724}" presName="spacer" presStyleCnt="0"/>
      <dgm:spPr/>
    </dgm:pt>
    <dgm:pt modelId="{FF23F49A-01C3-4900-A8F9-4FAD904E6163}" type="pres">
      <dgm:prSet presAssocID="{724250A5-32F6-4A0C-B593-0B113AEC9D3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A97E6A98-1F29-4A52-98DD-5F79FA0D7CFF}" type="pres">
      <dgm:prSet presAssocID="{87E12A5A-ACE8-4880-9429-46EE74239B03}" presName="spacer" presStyleCnt="0"/>
      <dgm:spPr/>
    </dgm:pt>
    <dgm:pt modelId="{F4F5F7D8-38A0-4C84-90BE-859A262F739A}" type="pres">
      <dgm:prSet presAssocID="{3DD0A432-43FB-4FDA-BDB7-2A84992D946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A911C01C-6C30-451B-9B06-437AEF9C1236}" type="pres">
      <dgm:prSet presAssocID="{3DD0A432-43FB-4FDA-BDB7-2A84992D9469}" presName="childText" presStyleLbl="revTx" presStyleIdx="0" presStyleCnt="2">
        <dgm:presLayoutVars>
          <dgm:bulletEnabled val="1"/>
        </dgm:presLayoutVars>
      </dgm:prSet>
      <dgm:spPr/>
    </dgm:pt>
    <dgm:pt modelId="{7EB49C16-2096-4AA5-8EC9-6022446AD60C}" type="pres">
      <dgm:prSet presAssocID="{A7248C37-D532-4E82-9059-D634BBD172EE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62674CBE-C004-4DB7-83AE-80270B58EB33}" type="pres">
      <dgm:prSet presAssocID="{A7248C37-D532-4E82-9059-D634BBD172EE}" presName="childText" presStyleLbl="revTx" presStyleIdx="1" presStyleCnt="2">
        <dgm:presLayoutVars>
          <dgm:bulletEnabled val="1"/>
        </dgm:presLayoutVars>
      </dgm:prSet>
      <dgm:spPr/>
    </dgm:pt>
    <dgm:pt modelId="{3B46884B-1EDF-4153-872F-A4237C926035}" type="pres">
      <dgm:prSet presAssocID="{99605B15-78F1-4A94-A219-294FCBE711CD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DBAB6A12-4665-4D0B-84C8-1D1269F76CCD}" type="presOf" srcId="{BF4180E3-65E8-4EB2-AD76-D6CCC739AD9B}" destId="{62674CBE-C004-4DB7-83AE-80270B58EB33}" srcOrd="0" destOrd="0" presId="urn:microsoft.com/office/officeart/2005/8/layout/vList2"/>
    <dgm:cxn modelId="{29C66214-AD15-4070-BAF5-20046A5B2DD6}" srcId="{E7043B18-75EE-43D5-B53D-E26F1902B23F}" destId="{724250A5-32F6-4A0C-B593-0B113AEC9D37}" srcOrd="2" destOrd="0" parTransId="{D45510BC-3369-4CEA-AC67-FC2D498FAAAC}" sibTransId="{87E12A5A-ACE8-4880-9429-46EE74239B03}"/>
    <dgm:cxn modelId="{0F73E716-900F-4F83-B093-009A30284BD2}" type="presOf" srcId="{AC0F1D36-1E5E-49BE-84A4-3663767D1AFA}" destId="{62674CBE-C004-4DB7-83AE-80270B58EB33}" srcOrd="0" destOrd="2" presId="urn:microsoft.com/office/officeart/2005/8/layout/vList2"/>
    <dgm:cxn modelId="{5E6B791A-FB35-44D2-8A26-EF93DA8F2E11}" srcId="{A7248C37-D532-4E82-9059-D634BBD172EE}" destId="{8D60C282-A749-46FB-ACDF-82CF89039520}" srcOrd="1" destOrd="0" parTransId="{C2D58D36-E0D4-4AF0-AAB5-ED37254DA0C8}" sibTransId="{B5164FD7-3566-4770-BB69-CA987E53AE24}"/>
    <dgm:cxn modelId="{DC954621-E199-43C2-91EF-DCFCBEB62206}" srcId="{E7043B18-75EE-43D5-B53D-E26F1902B23F}" destId="{99605B15-78F1-4A94-A219-294FCBE711CD}" srcOrd="5" destOrd="0" parTransId="{67FA2F8C-0F1B-4CA6-A353-48D68DE337EA}" sibTransId="{EC208537-C7CB-4694-B423-8D0B51337248}"/>
    <dgm:cxn modelId="{E2A61C2C-C30C-4BE4-87FA-00A6AFD14E20}" srcId="{E7043B18-75EE-43D5-B53D-E26F1902B23F}" destId="{AC283563-45DC-432E-BCE9-E0B98EC0D49C}" srcOrd="0" destOrd="0" parTransId="{9224FF8A-46AF-4FC7-BAFB-55709F7ED4C8}" sibTransId="{7AC0134A-2758-486D-9624-ADEA06907BB4}"/>
    <dgm:cxn modelId="{A67CF831-FC61-4EA1-BC38-837C9922EC2A}" type="presOf" srcId="{13F63E01-0FE6-4479-8E61-285814C1ABBF}" destId="{A911C01C-6C30-451B-9B06-437AEF9C1236}" srcOrd="0" destOrd="0" presId="urn:microsoft.com/office/officeart/2005/8/layout/vList2"/>
    <dgm:cxn modelId="{49BE8034-8F35-40C6-A5F8-F26B699FE2B3}" type="presOf" srcId="{A7248C37-D532-4E82-9059-D634BBD172EE}" destId="{7EB49C16-2096-4AA5-8EC9-6022446AD60C}" srcOrd="0" destOrd="0" presId="urn:microsoft.com/office/officeart/2005/8/layout/vList2"/>
    <dgm:cxn modelId="{97E34F46-821E-4BDA-AF9C-473184235CAE}" srcId="{E7043B18-75EE-43D5-B53D-E26F1902B23F}" destId="{A7248C37-D532-4E82-9059-D634BBD172EE}" srcOrd="4" destOrd="0" parTransId="{D105A07D-1892-49DD-B1DB-0BDD1F9014EB}" sibTransId="{ADEF45D5-A580-4DF6-A4BA-44714D04AACA}"/>
    <dgm:cxn modelId="{CEFB8467-57FC-4D3F-AB60-F876513DE3BD}" type="presOf" srcId="{E7043B18-75EE-43D5-B53D-E26F1902B23F}" destId="{A88AA485-D312-4A78-A631-79154C24C72D}" srcOrd="0" destOrd="0" presId="urn:microsoft.com/office/officeart/2005/8/layout/vList2"/>
    <dgm:cxn modelId="{97FAFC4A-7D09-40BC-B159-75FDA06DD91C}" srcId="{A7248C37-D532-4E82-9059-D634BBD172EE}" destId="{AC0F1D36-1E5E-49BE-84A4-3663767D1AFA}" srcOrd="2" destOrd="0" parTransId="{F2235EF3-C029-4A7E-BC27-CD82EC25A2B2}" sibTransId="{17F065D6-8633-465F-BE88-B062F79B3FD7}"/>
    <dgm:cxn modelId="{314B0D6D-B822-45F1-A859-E953F365C6BA}" srcId="{3DD0A432-43FB-4FDA-BDB7-2A84992D9469}" destId="{73AF49F1-6741-47D9-AC60-DE348FA966D8}" srcOrd="1" destOrd="0" parTransId="{74A3CD26-8869-45C3-AE2E-19E5FB8F334C}" sibTransId="{A1134B5A-5C61-4DAF-9EFE-B10D088CB6A3}"/>
    <dgm:cxn modelId="{82B6587E-B4B9-4170-B971-F3C5A82899DE}" srcId="{E7043B18-75EE-43D5-B53D-E26F1902B23F}" destId="{33E1B2DE-0383-4078-B593-53DE2954E8A6}" srcOrd="1" destOrd="0" parTransId="{8DD8049D-7651-4E04-83D7-4B7B0152DA2A}" sibTransId="{613AB5AD-99F7-4065-97C2-E0848F966724}"/>
    <dgm:cxn modelId="{0B95718B-D019-44BF-BB33-3660300F5A15}" type="presOf" srcId="{8D60C282-A749-46FB-ACDF-82CF89039520}" destId="{62674CBE-C004-4DB7-83AE-80270B58EB33}" srcOrd="0" destOrd="1" presId="urn:microsoft.com/office/officeart/2005/8/layout/vList2"/>
    <dgm:cxn modelId="{01FE229C-118B-4D13-826B-28D271C53DEB}" type="presOf" srcId="{724250A5-32F6-4A0C-B593-0B113AEC9D37}" destId="{FF23F49A-01C3-4900-A8F9-4FAD904E6163}" srcOrd="0" destOrd="0" presId="urn:microsoft.com/office/officeart/2005/8/layout/vList2"/>
    <dgm:cxn modelId="{F1E4EA9F-2678-4F51-A60C-9FF3DBD325AA}" type="presOf" srcId="{33E1B2DE-0383-4078-B593-53DE2954E8A6}" destId="{78B2B953-54AC-4447-8F2A-B34A641F1EFE}" srcOrd="0" destOrd="0" presId="urn:microsoft.com/office/officeart/2005/8/layout/vList2"/>
    <dgm:cxn modelId="{916AF7A3-1D77-45AC-8BAE-F4D975FA7137}" type="presOf" srcId="{73AF49F1-6741-47D9-AC60-DE348FA966D8}" destId="{A911C01C-6C30-451B-9B06-437AEF9C1236}" srcOrd="0" destOrd="1" presId="urn:microsoft.com/office/officeart/2005/8/layout/vList2"/>
    <dgm:cxn modelId="{07C17BBB-0C44-4F05-A1DC-0088BB3D1E7B}" type="presOf" srcId="{99605B15-78F1-4A94-A219-294FCBE711CD}" destId="{3B46884B-1EDF-4153-872F-A4237C926035}" srcOrd="0" destOrd="0" presId="urn:microsoft.com/office/officeart/2005/8/layout/vList2"/>
    <dgm:cxn modelId="{E99A01C7-304C-4400-AF03-400B62BA6A73}" srcId="{3DD0A432-43FB-4FDA-BDB7-2A84992D9469}" destId="{13F63E01-0FE6-4479-8E61-285814C1ABBF}" srcOrd="0" destOrd="0" parTransId="{2272270B-6D3F-4B91-9DCB-CE8D98429B1B}" sibTransId="{44990285-3E7E-4FF8-93E4-444E353AA727}"/>
    <dgm:cxn modelId="{D58F8DD6-7109-4830-998D-22F2DD388F31}" srcId="{E7043B18-75EE-43D5-B53D-E26F1902B23F}" destId="{3DD0A432-43FB-4FDA-BDB7-2A84992D9469}" srcOrd="3" destOrd="0" parTransId="{6FDD7998-8398-4F66-8BC6-17BB3CFE8A2A}" sibTransId="{4087649D-8301-41AE-BC76-82EFBA91E1DD}"/>
    <dgm:cxn modelId="{C29813E6-E64F-4215-882C-CC2F465932A3}" type="presOf" srcId="{3DD0A432-43FB-4FDA-BDB7-2A84992D9469}" destId="{F4F5F7D8-38A0-4C84-90BE-859A262F739A}" srcOrd="0" destOrd="0" presId="urn:microsoft.com/office/officeart/2005/8/layout/vList2"/>
    <dgm:cxn modelId="{75BF72E9-523D-4A60-8FE0-16E456803087}" srcId="{A7248C37-D532-4E82-9059-D634BBD172EE}" destId="{BF4180E3-65E8-4EB2-AD76-D6CCC739AD9B}" srcOrd="0" destOrd="0" parTransId="{1FFF8AB4-037E-4A62-AC55-6DABFD668D4D}" sibTransId="{B8BA6327-BA4B-4E07-95DB-E8CC19596226}"/>
    <dgm:cxn modelId="{42DD0BF0-5DC8-4D30-B740-B7ADF4F537D6}" type="presOf" srcId="{AC283563-45DC-432E-BCE9-E0B98EC0D49C}" destId="{4D327C07-D4A0-4FE3-B517-57ABE2C5FAAD}" srcOrd="0" destOrd="0" presId="urn:microsoft.com/office/officeart/2005/8/layout/vList2"/>
    <dgm:cxn modelId="{2FEBADA4-4BAA-41C1-B23E-86F6AD7D2F9A}" type="presParOf" srcId="{A88AA485-D312-4A78-A631-79154C24C72D}" destId="{4D327C07-D4A0-4FE3-B517-57ABE2C5FAAD}" srcOrd="0" destOrd="0" presId="urn:microsoft.com/office/officeart/2005/8/layout/vList2"/>
    <dgm:cxn modelId="{1DEC7D08-091E-41E6-9713-12DDEA963185}" type="presParOf" srcId="{A88AA485-D312-4A78-A631-79154C24C72D}" destId="{3500AFBB-F0E4-4AA7-84AF-7B247F79CD92}" srcOrd="1" destOrd="0" presId="urn:microsoft.com/office/officeart/2005/8/layout/vList2"/>
    <dgm:cxn modelId="{93C0A7FC-0E53-490C-8F45-ACB867A7CB1F}" type="presParOf" srcId="{A88AA485-D312-4A78-A631-79154C24C72D}" destId="{78B2B953-54AC-4447-8F2A-B34A641F1EFE}" srcOrd="2" destOrd="0" presId="urn:microsoft.com/office/officeart/2005/8/layout/vList2"/>
    <dgm:cxn modelId="{644D951D-9B79-4F03-8755-CFF410A9036F}" type="presParOf" srcId="{A88AA485-D312-4A78-A631-79154C24C72D}" destId="{3F40E566-43A8-4785-B9F1-A9595467EC68}" srcOrd="3" destOrd="0" presId="urn:microsoft.com/office/officeart/2005/8/layout/vList2"/>
    <dgm:cxn modelId="{C3DBD39C-A254-45A1-83E5-4E7700F38D46}" type="presParOf" srcId="{A88AA485-D312-4A78-A631-79154C24C72D}" destId="{FF23F49A-01C3-4900-A8F9-4FAD904E6163}" srcOrd="4" destOrd="0" presId="urn:microsoft.com/office/officeart/2005/8/layout/vList2"/>
    <dgm:cxn modelId="{3B584409-4770-486D-B94C-7D4A95F4B67E}" type="presParOf" srcId="{A88AA485-D312-4A78-A631-79154C24C72D}" destId="{A97E6A98-1F29-4A52-98DD-5F79FA0D7CFF}" srcOrd="5" destOrd="0" presId="urn:microsoft.com/office/officeart/2005/8/layout/vList2"/>
    <dgm:cxn modelId="{0419C2F8-522E-419E-A766-57C6046CA257}" type="presParOf" srcId="{A88AA485-D312-4A78-A631-79154C24C72D}" destId="{F4F5F7D8-38A0-4C84-90BE-859A262F739A}" srcOrd="6" destOrd="0" presId="urn:microsoft.com/office/officeart/2005/8/layout/vList2"/>
    <dgm:cxn modelId="{A3916EFB-5E46-4D3A-87FB-DADD0B53ED6A}" type="presParOf" srcId="{A88AA485-D312-4A78-A631-79154C24C72D}" destId="{A911C01C-6C30-451B-9B06-437AEF9C1236}" srcOrd="7" destOrd="0" presId="urn:microsoft.com/office/officeart/2005/8/layout/vList2"/>
    <dgm:cxn modelId="{F6EE0C6F-0D1A-4EE3-9374-67619BAAE561}" type="presParOf" srcId="{A88AA485-D312-4A78-A631-79154C24C72D}" destId="{7EB49C16-2096-4AA5-8EC9-6022446AD60C}" srcOrd="8" destOrd="0" presId="urn:microsoft.com/office/officeart/2005/8/layout/vList2"/>
    <dgm:cxn modelId="{16C8872F-9421-40E7-80CD-135A0A599F07}" type="presParOf" srcId="{A88AA485-D312-4A78-A631-79154C24C72D}" destId="{62674CBE-C004-4DB7-83AE-80270B58EB33}" srcOrd="9" destOrd="0" presId="urn:microsoft.com/office/officeart/2005/8/layout/vList2"/>
    <dgm:cxn modelId="{9EEDF979-B21F-4DB7-9F67-96CDF0AEB60F}" type="presParOf" srcId="{A88AA485-D312-4A78-A631-79154C24C72D}" destId="{3B46884B-1EDF-4153-872F-A4237C926035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998405-AC3D-469F-A814-4FE168D8A8EE}" type="doc">
      <dgm:prSet loTypeId="urn:microsoft.com/office/officeart/2005/8/layout/defaul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0B3F09D-BA8D-442E-B68D-1EAE68CFC727}">
      <dgm:prSet/>
      <dgm:spPr/>
      <dgm:t>
        <a:bodyPr/>
        <a:lstStyle/>
        <a:p>
          <a:r>
            <a:rPr lang="en-US" dirty="0"/>
            <a:t>Sass</a:t>
          </a:r>
        </a:p>
      </dgm:t>
    </dgm:pt>
    <dgm:pt modelId="{FB77E5C6-8180-4D37-B9EF-3C2EB0872E3B}" type="parTrans" cxnId="{BE4137E8-ADDF-4440-B91C-9F1079AC1227}">
      <dgm:prSet/>
      <dgm:spPr/>
      <dgm:t>
        <a:bodyPr/>
        <a:lstStyle/>
        <a:p>
          <a:endParaRPr lang="en-US"/>
        </a:p>
      </dgm:t>
    </dgm:pt>
    <dgm:pt modelId="{4FEF5E54-F226-49FC-B134-DC62CDBBAE3A}" type="sibTrans" cxnId="{BE4137E8-ADDF-4440-B91C-9F1079AC1227}">
      <dgm:prSet/>
      <dgm:spPr/>
      <dgm:t>
        <a:bodyPr/>
        <a:lstStyle/>
        <a:p>
          <a:endParaRPr lang="en-US"/>
        </a:p>
      </dgm:t>
    </dgm:pt>
    <dgm:pt modelId="{65EE6C5C-70FF-466F-9483-46D1F11AB7FB}">
      <dgm:prSet/>
      <dgm:spPr/>
      <dgm:t>
        <a:bodyPr/>
        <a:lstStyle/>
        <a:p>
          <a:r>
            <a:rPr lang="en-US" dirty="0"/>
            <a:t>CSS3</a:t>
          </a:r>
        </a:p>
      </dgm:t>
    </dgm:pt>
    <dgm:pt modelId="{65687EBA-70EE-4ECE-BA3F-8FB237BC1858}" type="parTrans" cxnId="{1C5F27DD-442F-4D24-9B2D-40301019A55A}">
      <dgm:prSet/>
      <dgm:spPr/>
      <dgm:t>
        <a:bodyPr/>
        <a:lstStyle/>
        <a:p>
          <a:endParaRPr lang="en-US"/>
        </a:p>
      </dgm:t>
    </dgm:pt>
    <dgm:pt modelId="{76E567FC-B050-47C2-8D14-0D6E8A2329CF}" type="sibTrans" cxnId="{1C5F27DD-442F-4D24-9B2D-40301019A55A}">
      <dgm:prSet/>
      <dgm:spPr/>
      <dgm:t>
        <a:bodyPr/>
        <a:lstStyle/>
        <a:p>
          <a:endParaRPr lang="en-US"/>
        </a:p>
      </dgm:t>
    </dgm:pt>
    <dgm:pt modelId="{D00111A8-F659-4A29-94C9-766EB727A00C}">
      <dgm:prSet/>
      <dgm:spPr/>
      <dgm:t>
        <a:bodyPr/>
        <a:lstStyle/>
        <a:p>
          <a:r>
            <a:rPr lang="en-US" dirty="0" err="1"/>
            <a:t>Javascript</a:t>
          </a:r>
          <a:r>
            <a:rPr lang="en-US" dirty="0"/>
            <a:t> </a:t>
          </a:r>
          <a:r>
            <a:rPr lang="en-US" dirty="0" err="1"/>
            <a:t>Natif</a:t>
          </a:r>
          <a:endParaRPr lang="en-US" dirty="0"/>
        </a:p>
      </dgm:t>
    </dgm:pt>
    <dgm:pt modelId="{8DD65746-2CC1-4441-ADCC-B2865E9991C7}" type="parTrans" cxnId="{47D10E21-E6CD-4505-A6CD-E9D77A9D3490}">
      <dgm:prSet/>
      <dgm:spPr/>
      <dgm:t>
        <a:bodyPr/>
        <a:lstStyle/>
        <a:p>
          <a:endParaRPr lang="en-US"/>
        </a:p>
      </dgm:t>
    </dgm:pt>
    <dgm:pt modelId="{BD4A1D5C-F9BA-4FDA-B37B-A8C9889409A6}" type="sibTrans" cxnId="{47D10E21-E6CD-4505-A6CD-E9D77A9D3490}">
      <dgm:prSet/>
      <dgm:spPr/>
      <dgm:t>
        <a:bodyPr/>
        <a:lstStyle/>
        <a:p>
          <a:endParaRPr lang="en-US"/>
        </a:p>
      </dgm:t>
    </dgm:pt>
    <dgm:pt modelId="{8B1236AC-7DFD-41E9-BC2E-88BECD085374}">
      <dgm:prSet/>
      <dgm:spPr/>
      <dgm:t>
        <a:bodyPr/>
        <a:lstStyle/>
        <a:p>
          <a:r>
            <a:rPr lang="en-US" dirty="0" err="1"/>
            <a:t>Jquery</a:t>
          </a:r>
          <a:endParaRPr lang="en-US" dirty="0"/>
        </a:p>
      </dgm:t>
    </dgm:pt>
    <dgm:pt modelId="{4ED1C5AC-325D-4B56-BB9F-8BBF62C25857}" type="parTrans" cxnId="{4668E599-590B-42D1-9D71-3371CD0A1047}">
      <dgm:prSet/>
      <dgm:spPr/>
      <dgm:t>
        <a:bodyPr/>
        <a:lstStyle/>
        <a:p>
          <a:endParaRPr lang="en-US"/>
        </a:p>
      </dgm:t>
    </dgm:pt>
    <dgm:pt modelId="{79BC9A78-BB8D-4959-B8AF-372813B23465}" type="sibTrans" cxnId="{4668E599-590B-42D1-9D71-3371CD0A1047}">
      <dgm:prSet/>
      <dgm:spPr/>
      <dgm:t>
        <a:bodyPr/>
        <a:lstStyle/>
        <a:p>
          <a:endParaRPr lang="en-US"/>
        </a:p>
      </dgm:t>
    </dgm:pt>
    <dgm:pt modelId="{5854C647-BBFA-415A-AC2D-C7DFD5398DBE}">
      <dgm:prSet/>
      <dgm:spPr/>
      <dgm:t>
        <a:bodyPr/>
        <a:lstStyle/>
        <a:p>
          <a:r>
            <a:rPr lang="en-US" dirty="0"/>
            <a:t>Font Awesome Icons</a:t>
          </a:r>
        </a:p>
      </dgm:t>
    </dgm:pt>
    <dgm:pt modelId="{4BD3869A-9DA1-4338-A7E0-1946CA8695EB}" type="parTrans" cxnId="{8BDC2E3D-77A8-453D-93E2-658AAC9FD312}">
      <dgm:prSet/>
      <dgm:spPr/>
      <dgm:t>
        <a:bodyPr/>
        <a:lstStyle/>
        <a:p>
          <a:endParaRPr lang="en-US"/>
        </a:p>
      </dgm:t>
    </dgm:pt>
    <dgm:pt modelId="{D634367A-C20B-452F-B511-502086A32B6C}" type="sibTrans" cxnId="{8BDC2E3D-77A8-453D-93E2-658AAC9FD312}">
      <dgm:prSet/>
      <dgm:spPr/>
      <dgm:t>
        <a:bodyPr/>
        <a:lstStyle/>
        <a:p>
          <a:endParaRPr lang="en-US"/>
        </a:p>
      </dgm:t>
    </dgm:pt>
    <dgm:pt modelId="{E0789B36-0D19-46A6-917A-61C2A8526C7F}">
      <dgm:prSet/>
      <dgm:spPr/>
      <dgm:t>
        <a:bodyPr/>
        <a:lstStyle/>
        <a:p>
          <a:r>
            <a:rPr lang="en-US"/>
            <a:t>HTML5</a:t>
          </a:r>
        </a:p>
      </dgm:t>
    </dgm:pt>
    <dgm:pt modelId="{E9E0104C-5591-4EFA-947E-4BBC34C121F1}" type="parTrans" cxnId="{A687D425-CD13-438D-87F3-0E659CFECA23}">
      <dgm:prSet/>
      <dgm:spPr/>
      <dgm:t>
        <a:bodyPr/>
        <a:lstStyle/>
        <a:p>
          <a:endParaRPr lang="en-US"/>
        </a:p>
      </dgm:t>
    </dgm:pt>
    <dgm:pt modelId="{C583A7A2-1B4D-466E-A06F-6DC12B97B1E0}" type="sibTrans" cxnId="{A687D425-CD13-438D-87F3-0E659CFECA23}">
      <dgm:prSet/>
      <dgm:spPr/>
      <dgm:t>
        <a:bodyPr/>
        <a:lstStyle/>
        <a:p>
          <a:endParaRPr lang="en-US"/>
        </a:p>
      </dgm:t>
    </dgm:pt>
    <dgm:pt modelId="{610142A4-1E61-45E6-B49E-D00CEFB42592}" type="pres">
      <dgm:prSet presAssocID="{09998405-AC3D-469F-A814-4FE168D8A8EE}" presName="diagram" presStyleCnt="0">
        <dgm:presLayoutVars>
          <dgm:dir/>
          <dgm:resizeHandles val="exact"/>
        </dgm:presLayoutVars>
      </dgm:prSet>
      <dgm:spPr/>
    </dgm:pt>
    <dgm:pt modelId="{FC50329B-C5C2-40A5-B2EE-8F337B4E6883}" type="pres">
      <dgm:prSet presAssocID="{40B3F09D-BA8D-442E-B68D-1EAE68CFC727}" presName="node" presStyleLbl="node1" presStyleIdx="0" presStyleCnt="6">
        <dgm:presLayoutVars>
          <dgm:bulletEnabled val="1"/>
        </dgm:presLayoutVars>
      </dgm:prSet>
      <dgm:spPr/>
    </dgm:pt>
    <dgm:pt modelId="{A2731A0A-C8C0-45FD-ACD2-046DAEF32615}" type="pres">
      <dgm:prSet presAssocID="{4FEF5E54-F226-49FC-B134-DC62CDBBAE3A}" presName="sibTrans" presStyleCnt="0"/>
      <dgm:spPr/>
    </dgm:pt>
    <dgm:pt modelId="{7FE1973F-9B3E-4CEA-BA3B-B708BB635D1F}" type="pres">
      <dgm:prSet presAssocID="{E0789B36-0D19-46A6-917A-61C2A8526C7F}" presName="node" presStyleLbl="node1" presStyleIdx="1" presStyleCnt="6">
        <dgm:presLayoutVars>
          <dgm:bulletEnabled val="1"/>
        </dgm:presLayoutVars>
      </dgm:prSet>
      <dgm:spPr/>
    </dgm:pt>
    <dgm:pt modelId="{7BCA4C0C-9C18-4961-83D5-F845880340FC}" type="pres">
      <dgm:prSet presAssocID="{C583A7A2-1B4D-466E-A06F-6DC12B97B1E0}" presName="sibTrans" presStyleCnt="0"/>
      <dgm:spPr/>
    </dgm:pt>
    <dgm:pt modelId="{0A4F80CC-75F0-4679-9C0F-AAAD44AFCD86}" type="pres">
      <dgm:prSet presAssocID="{65EE6C5C-70FF-466F-9483-46D1F11AB7FB}" presName="node" presStyleLbl="node1" presStyleIdx="2" presStyleCnt="6">
        <dgm:presLayoutVars>
          <dgm:bulletEnabled val="1"/>
        </dgm:presLayoutVars>
      </dgm:prSet>
      <dgm:spPr/>
    </dgm:pt>
    <dgm:pt modelId="{1307BB5E-BED8-45D2-91C9-9CA6A39E5B42}" type="pres">
      <dgm:prSet presAssocID="{76E567FC-B050-47C2-8D14-0D6E8A2329CF}" presName="sibTrans" presStyleCnt="0"/>
      <dgm:spPr/>
    </dgm:pt>
    <dgm:pt modelId="{DB2553AC-CBAD-4F6F-9D2C-65D15D036262}" type="pres">
      <dgm:prSet presAssocID="{D00111A8-F659-4A29-94C9-766EB727A00C}" presName="node" presStyleLbl="node1" presStyleIdx="3" presStyleCnt="6">
        <dgm:presLayoutVars>
          <dgm:bulletEnabled val="1"/>
        </dgm:presLayoutVars>
      </dgm:prSet>
      <dgm:spPr/>
    </dgm:pt>
    <dgm:pt modelId="{310DFE5F-D536-4101-A5D9-04780538287E}" type="pres">
      <dgm:prSet presAssocID="{BD4A1D5C-F9BA-4FDA-B37B-A8C9889409A6}" presName="sibTrans" presStyleCnt="0"/>
      <dgm:spPr/>
    </dgm:pt>
    <dgm:pt modelId="{985C73AD-FD04-447D-9F7E-48CA4F88B1F9}" type="pres">
      <dgm:prSet presAssocID="{8B1236AC-7DFD-41E9-BC2E-88BECD085374}" presName="node" presStyleLbl="node1" presStyleIdx="4" presStyleCnt="6">
        <dgm:presLayoutVars>
          <dgm:bulletEnabled val="1"/>
        </dgm:presLayoutVars>
      </dgm:prSet>
      <dgm:spPr/>
    </dgm:pt>
    <dgm:pt modelId="{3CEF48BC-390C-4780-885A-069A36F06CCC}" type="pres">
      <dgm:prSet presAssocID="{79BC9A78-BB8D-4959-B8AF-372813B23465}" presName="sibTrans" presStyleCnt="0"/>
      <dgm:spPr/>
    </dgm:pt>
    <dgm:pt modelId="{6EBD7A9A-034C-4757-91B4-1A307F2B4292}" type="pres">
      <dgm:prSet presAssocID="{5854C647-BBFA-415A-AC2D-C7DFD5398DBE}" presName="node" presStyleLbl="node1" presStyleIdx="5" presStyleCnt="6">
        <dgm:presLayoutVars>
          <dgm:bulletEnabled val="1"/>
        </dgm:presLayoutVars>
      </dgm:prSet>
      <dgm:spPr/>
    </dgm:pt>
  </dgm:ptLst>
  <dgm:cxnLst>
    <dgm:cxn modelId="{85CA740A-A814-44BF-97CC-31DEA65BD543}" type="presOf" srcId="{D00111A8-F659-4A29-94C9-766EB727A00C}" destId="{DB2553AC-CBAD-4F6F-9D2C-65D15D036262}" srcOrd="0" destOrd="0" presId="urn:microsoft.com/office/officeart/2005/8/layout/default"/>
    <dgm:cxn modelId="{47D10E21-E6CD-4505-A6CD-E9D77A9D3490}" srcId="{09998405-AC3D-469F-A814-4FE168D8A8EE}" destId="{D00111A8-F659-4A29-94C9-766EB727A00C}" srcOrd="3" destOrd="0" parTransId="{8DD65746-2CC1-4441-ADCC-B2865E9991C7}" sibTransId="{BD4A1D5C-F9BA-4FDA-B37B-A8C9889409A6}"/>
    <dgm:cxn modelId="{A687D425-CD13-438D-87F3-0E659CFECA23}" srcId="{09998405-AC3D-469F-A814-4FE168D8A8EE}" destId="{E0789B36-0D19-46A6-917A-61C2A8526C7F}" srcOrd="1" destOrd="0" parTransId="{E9E0104C-5591-4EFA-947E-4BBC34C121F1}" sibTransId="{C583A7A2-1B4D-466E-A06F-6DC12B97B1E0}"/>
    <dgm:cxn modelId="{8BDC2E3D-77A8-453D-93E2-658AAC9FD312}" srcId="{09998405-AC3D-469F-A814-4FE168D8A8EE}" destId="{5854C647-BBFA-415A-AC2D-C7DFD5398DBE}" srcOrd="5" destOrd="0" parTransId="{4BD3869A-9DA1-4338-A7E0-1946CA8695EB}" sibTransId="{D634367A-C20B-452F-B511-502086A32B6C}"/>
    <dgm:cxn modelId="{A7AA945B-E883-4DE3-8CD5-8F92E1A0B7CA}" type="presOf" srcId="{09998405-AC3D-469F-A814-4FE168D8A8EE}" destId="{610142A4-1E61-45E6-B49E-D00CEFB42592}" srcOrd="0" destOrd="0" presId="urn:microsoft.com/office/officeart/2005/8/layout/default"/>
    <dgm:cxn modelId="{F466D76E-3787-4354-9F7C-20768801481B}" type="presOf" srcId="{8B1236AC-7DFD-41E9-BC2E-88BECD085374}" destId="{985C73AD-FD04-447D-9F7E-48CA4F88B1F9}" srcOrd="0" destOrd="0" presId="urn:microsoft.com/office/officeart/2005/8/layout/default"/>
    <dgm:cxn modelId="{BE6F4B98-AB56-4D01-8793-550B38697CD0}" type="presOf" srcId="{E0789B36-0D19-46A6-917A-61C2A8526C7F}" destId="{7FE1973F-9B3E-4CEA-BA3B-B708BB635D1F}" srcOrd="0" destOrd="0" presId="urn:microsoft.com/office/officeart/2005/8/layout/default"/>
    <dgm:cxn modelId="{4668E599-590B-42D1-9D71-3371CD0A1047}" srcId="{09998405-AC3D-469F-A814-4FE168D8A8EE}" destId="{8B1236AC-7DFD-41E9-BC2E-88BECD085374}" srcOrd="4" destOrd="0" parTransId="{4ED1C5AC-325D-4B56-BB9F-8BBF62C25857}" sibTransId="{79BC9A78-BB8D-4959-B8AF-372813B23465}"/>
    <dgm:cxn modelId="{D9CE2CCB-085F-4909-88CC-48E76E76A454}" type="presOf" srcId="{65EE6C5C-70FF-466F-9483-46D1F11AB7FB}" destId="{0A4F80CC-75F0-4679-9C0F-AAAD44AFCD86}" srcOrd="0" destOrd="0" presId="urn:microsoft.com/office/officeart/2005/8/layout/default"/>
    <dgm:cxn modelId="{1C5F27DD-442F-4D24-9B2D-40301019A55A}" srcId="{09998405-AC3D-469F-A814-4FE168D8A8EE}" destId="{65EE6C5C-70FF-466F-9483-46D1F11AB7FB}" srcOrd="2" destOrd="0" parTransId="{65687EBA-70EE-4ECE-BA3F-8FB237BC1858}" sibTransId="{76E567FC-B050-47C2-8D14-0D6E8A2329CF}"/>
    <dgm:cxn modelId="{A908DEDE-141F-47E2-BCC3-E21D9554B89B}" type="presOf" srcId="{40B3F09D-BA8D-442E-B68D-1EAE68CFC727}" destId="{FC50329B-C5C2-40A5-B2EE-8F337B4E6883}" srcOrd="0" destOrd="0" presId="urn:microsoft.com/office/officeart/2005/8/layout/default"/>
    <dgm:cxn modelId="{160B04E7-A895-4ECF-A3DD-F306C1E16C9F}" type="presOf" srcId="{5854C647-BBFA-415A-AC2D-C7DFD5398DBE}" destId="{6EBD7A9A-034C-4757-91B4-1A307F2B4292}" srcOrd="0" destOrd="0" presId="urn:microsoft.com/office/officeart/2005/8/layout/default"/>
    <dgm:cxn modelId="{BE4137E8-ADDF-4440-B91C-9F1079AC1227}" srcId="{09998405-AC3D-469F-A814-4FE168D8A8EE}" destId="{40B3F09D-BA8D-442E-B68D-1EAE68CFC727}" srcOrd="0" destOrd="0" parTransId="{FB77E5C6-8180-4D37-B9EF-3C2EB0872E3B}" sibTransId="{4FEF5E54-F226-49FC-B134-DC62CDBBAE3A}"/>
    <dgm:cxn modelId="{DC09D8CD-A891-4508-B8F4-555B40247BB8}" type="presParOf" srcId="{610142A4-1E61-45E6-B49E-D00CEFB42592}" destId="{FC50329B-C5C2-40A5-B2EE-8F337B4E6883}" srcOrd="0" destOrd="0" presId="urn:microsoft.com/office/officeart/2005/8/layout/default"/>
    <dgm:cxn modelId="{DCA6AD53-E294-4335-80C1-BC711C5230FE}" type="presParOf" srcId="{610142A4-1E61-45E6-B49E-D00CEFB42592}" destId="{A2731A0A-C8C0-45FD-ACD2-046DAEF32615}" srcOrd="1" destOrd="0" presId="urn:microsoft.com/office/officeart/2005/8/layout/default"/>
    <dgm:cxn modelId="{6E044A72-FEF4-493E-B3B1-60009DFCC9A7}" type="presParOf" srcId="{610142A4-1E61-45E6-B49E-D00CEFB42592}" destId="{7FE1973F-9B3E-4CEA-BA3B-B708BB635D1F}" srcOrd="2" destOrd="0" presId="urn:microsoft.com/office/officeart/2005/8/layout/default"/>
    <dgm:cxn modelId="{D7CD9B16-421B-4B2C-9D55-33169E6D5E02}" type="presParOf" srcId="{610142A4-1E61-45E6-B49E-D00CEFB42592}" destId="{7BCA4C0C-9C18-4961-83D5-F845880340FC}" srcOrd="3" destOrd="0" presId="urn:microsoft.com/office/officeart/2005/8/layout/default"/>
    <dgm:cxn modelId="{6B166BB1-D915-41E5-8AB3-F67053312F15}" type="presParOf" srcId="{610142A4-1E61-45E6-B49E-D00CEFB42592}" destId="{0A4F80CC-75F0-4679-9C0F-AAAD44AFCD86}" srcOrd="4" destOrd="0" presId="urn:microsoft.com/office/officeart/2005/8/layout/default"/>
    <dgm:cxn modelId="{3FF6DD7D-5020-41E7-8FB9-26370A588EAF}" type="presParOf" srcId="{610142A4-1E61-45E6-B49E-D00CEFB42592}" destId="{1307BB5E-BED8-45D2-91C9-9CA6A39E5B42}" srcOrd="5" destOrd="0" presId="urn:microsoft.com/office/officeart/2005/8/layout/default"/>
    <dgm:cxn modelId="{20E1BE37-4432-4AAB-87BC-6F4B1A006CB7}" type="presParOf" srcId="{610142A4-1E61-45E6-B49E-D00CEFB42592}" destId="{DB2553AC-CBAD-4F6F-9D2C-65D15D036262}" srcOrd="6" destOrd="0" presId="urn:microsoft.com/office/officeart/2005/8/layout/default"/>
    <dgm:cxn modelId="{B7D1610B-9873-40D1-9285-41ED34EB8477}" type="presParOf" srcId="{610142A4-1E61-45E6-B49E-D00CEFB42592}" destId="{310DFE5F-D536-4101-A5D9-04780538287E}" srcOrd="7" destOrd="0" presId="urn:microsoft.com/office/officeart/2005/8/layout/default"/>
    <dgm:cxn modelId="{ECFED9FE-2798-4B7B-A191-FC87364FD505}" type="presParOf" srcId="{610142A4-1E61-45E6-B49E-D00CEFB42592}" destId="{985C73AD-FD04-447D-9F7E-48CA4F88B1F9}" srcOrd="8" destOrd="0" presId="urn:microsoft.com/office/officeart/2005/8/layout/default"/>
    <dgm:cxn modelId="{810DF2E0-7320-446B-AEBF-B7D6B4998DD7}" type="presParOf" srcId="{610142A4-1E61-45E6-B49E-D00CEFB42592}" destId="{3CEF48BC-390C-4780-885A-069A36F06CCC}" srcOrd="9" destOrd="0" presId="urn:microsoft.com/office/officeart/2005/8/layout/default"/>
    <dgm:cxn modelId="{7E4E4B1B-8674-42C9-A0F0-AC8181DA76F7}" type="presParOf" srcId="{610142A4-1E61-45E6-B49E-D00CEFB42592}" destId="{6EBD7A9A-034C-4757-91B4-1A307F2B4292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FD127D-5983-41EB-AC70-EB1F24B9D0CE}" type="doc">
      <dgm:prSet loTypeId="urn:microsoft.com/office/officeart/2005/8/layout/cycle1" loCatId="cycle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5CA864E-298D-42DD-94C7-C2F27CFC8A25}">
      <dgm:prSet/>
      <dgm:spPr/>
      <dgm:t>
        <a:bodyPr/>
        <a:lstStyle/>
        <a:p>
          <a:r>
            <a:rPr lang="en-US" dirty="0" err="1"/>
            <a:t>Création</a:t>
          </a:r>
          <a:r>
            <a:rPr lang="en-US" dirty="0"/>
            <a:t> Branche</a:t>
          </a:r>
        </a:p>
      </dgm:t>
    </dgm:pt>
    <dgm:pt modelId="{89F4482E-69B7-4A8F-BD60-21C64D9C39D0}" type="parTrans" cxnId="{EBC6780F-39D5-4B56-95C2-D7EDB03C604D}">
      <dgm:prSet/>
      <dgm:spPr/>
      <dgm:t>
        <a:bodyPr/>
        <a:lstStyle/>
        <a:p>
          <a:endParaRPr lang="en-US"/>
        </a:p>
      </dgm:t>
    </dgm:pt>
    <dgm:pt modelId="{B6937E0A-A1AE-4D37-9EC2-5BEF0C18F1FB}" type="sibTrans" cxnId="{EBC6780F-39D5-4B56-95C2-D7EDB03C604D}">
      <dgm:prSet/>
      <dgm:spPr/>
      <dgm:t>
        <a:bodyPr/>
        <a:lstStyle/>
        <a:p>
          <a:endParaRPr lang="en-US"/>
        </a:p>
      </dgm:t>
    </dgm:pt>
    <dgm:pt modelId="{6AF0F005-0C68-4376-8557-02222A275FF6}">
      <dgm:prSet/>
      <dgm:spPr/>
      <dgm:t>
        <a:bodyPr/>
        <a:lstStyle/>
        <a:p>
          <a:r>
            <a:rPr lang="en-US" dirty="0"/>
            <a:t>1 </a:t>
          </a:r>
          <a:r>
            <a:rPr lang="en-US" dirty="0" err="1"/>
            <a:t>Fonctionnalité</a:t>
          </a:r>
          <a:r>
            <a:rPr lang="en-US" dirty="0"/>
            <a:t> = 1 Commit</a:t>
          </a:r>
        </a:p>
      </dgm:t>
    </dgm:pt>
    <dgm:pt modelId="{51AD343F-ADB6-420F-89A7-1E6ECD1B697E}" type="parTrans" cxnId="{C3F9F8BE-B13D-4BBF-BB6D-D247EDF3C116}">
      <dgm:prSet/>
      <dgm:spPr/>
      <dgm:t>
        <a:bodyPr/>
        <a:lstStyle/>
        <a:p>
          <a:endParaRPr lang="en-US"/>
        </a:p>
      </dgm:t>
    </dgm:pt>
    <dgm:pt modelId="{68F6C8F8-FD0C-4713-903A-258FCBEB68D6}" type="sibTrans" cxnId="{C3F9F8BE-B13D-4BBF-BB6D-D247EDF3C116}">
      <dgm:prSet/>
      <dgm:spPr/>
      <dgm:t>
        <a:bodyPr/>
        <a:lstStyle/>
        <a:p>
          <a:endParaRPr lang="en-US"/>
        </a:p>
      </dgm:t>
    </dgm:pt>
    <dgm:pt modelId="{ECA0454A-E633-4347-880F-75D853611C5C}">
      <dgm:prSet/>
      <dgm:spPr/>
      <dgm:t>
        <a:bodyPr/>
        <a:lstStyle/>
        <a:p>
          <a:r>
            <a:rPr lang="en-US" dirty="0"/>
            <a:t>Merge sur main</a:t>
          </a:r>
        </a:p>
      </dgm:t>
    </dgm:pt>
    <dgm:pt modelId="{0A7CA50E-A172-4955-BFE4-536E00A105A8}" type="parTrans" cxnId="{2AD5E564-0F38-4E7B-B585-00C948557427}">
      <dgm:prSet/>
      <dgm:spPr/>
      <dgm:t>
        <a:bodyPr/>
        <a:lstStyle/>
        <a:p>
          <a:endParaRPr lang="en-US"/>
        </a:p>
      </dgm:t>
    </dgm:pt>
    <dgm:pt modelId="{C91288A3-278E-4F8B-AC67-F41B1F85FEF8}" type="sibTrans" cxnId="{2AD5E564-0F38-4E7B-B585-00C948557427}">
      <dgm:prSet/>
      <dgm:spPr/>
      <dgm:t>
        <a:bodyPr/>
        <a:lstStyle/>
        <a:p>
          <a:endParaRPr lang="en-US"/>
        </a:p>
      </dgm:t>
    </dgm:pt>
    <dgm:pt modelId="{151318F7-40FC-40F8-AF7D-CEA64E638FC6}" type="pres">
      <dgm:prSet presAssocID="{B5FD127D-5983-41EB-AC70-EB1F24B9D0CE}" presName="cycle" presStyleCnt="0">
        <dgm:presLayoutVars>
          <dgm:dir/>
          <dgm:resizeHandles val="exact"/>
        </dgm:presLayoutVars>
      </dgm:prSet>
      <dgm:spPr/>
    </dgm:pt>
    <dgm:pt modelId="{2488173E-1BF5-425C-AF65-E30110AC7CB0}" type="pres">
      <dgm:prSet presAssocID="{E5CA864E-298D-42DD-94C7-C2F27CFC8A25}" presName="dummy" presStyleCnt="0"/>
      <dgm:spPr/>
    </dgm:pt>
    <dgm:pt modelId="{4AEAEBAE-46F8-4948-B509-A4273F6D13E7}" type="pres">
      <dgm:prSet presAssocID="{E5CA864E-298D-42DD-94C7-C2F27CFC8A25}" presName="node" presStyleLbl="revTx" presStyleIdx="0" presStyleCnt="3">
        <dgm:presLayoutVars>
          <dgm:bulletEnabled val="1"/>
        </dgm:presLayoutVars>
      </dgm:prSet>
      <dgm:spPr/>
    </dgm:pt>
    <dgm:pt modelId="{66E632C7-6B8A-4A44-B48B-998AC0379767}" type="pres">
      <dgm:prSet presAssocID="{B6937E0A-A1AE-4D37-9EC2-5BEF0C18F1FB}" presName="sibTrans" presStyleLbl="node1" presStyleIdx="0" presStyleCnt="3"/>
      <dgm:spPr/>
    </dgm:pt>
    <dgm:pt modelId="{ED3B9CA3-F1E0-4D59-A10A-165EC2A53C71}" type="pres">
      <dgm:prSet presAssocID="{6AF0F005-0C68-4376-8557-02222A275FF6}" presName="dummy" presStyleCnt="0"/>
      <dgm:spPr/>
    </dgm:pt>
    <dgm:pt modelId="{54666A70-0239-403D-BF6B-02F582A9594F}" type="pres">
      <dgm:prSet presAssocID="{6AF0F005-0C68-4376-8557-02222A275FF6}" presName="node" presStyleLbl="revTx" presStyleIdx="1" presStyleCnt="3">
        <dgm:presLayoutVars>
          <dgm:bulletEnabled val="1"/>
        </dgm:presLayoutVars>
      </dgm:prSet>
      <dgm:spPr/>
    </dgm:pt>
    <dgm:pt modelId="{3C417308-4058-403E-BD01-D36FDE470610}" type="pres">
      <dgm:prSet presAssocID="{68F6C8F8-FD0C-4713-903A-258FCBEB68D6}" presName="sibTrans" presStyleLbl="node1" presStyleIdx="1" presStyleCnt="3"/>
      <dgm:spPr/>
    </dgm:pt>
    <dgm:pt modelId="{86DEE28B-70CB-478A-85BE-138E8CDCA4FA}" type="pres">
      <dgm:prSet presAssocID="{ECA0454A-E633-4347-880F-75D853611C5C}" presName="dummy" presStyleCnt="0"/>
      <dgm:spPr/>
    </dgm:pt>
    <dgm:pt modelId="{B0D8FB02-B7E9-434F-AB5B-DC5D55D846FF}" type="pres">
      <dgm:prSet presAssocID="{ECA0454A-E633-4347-880F-75D853611C5C}" presName="node" presStyleLbl="revTx" presStyleIdx="2" presStyleCnt="3">
        <dgm:presLayoutVars>
          <dgm:bulletEnabled val="1"/>
        </dgm:presLayoutVars>
      </dgm:prSet>
      <dgm:spPr/>
    </dgm:pt>
    <dgm:pt modelId="{D06D671E-CE77-4DE3-AF5D-D27E33235785}" type="pres">
      <dgm:prSet presAssocID="{C91288A3-278E-4F8B-AC67-F41B1F85FEF8}" presName="sibTrans" presStyleLbl="node1" presStyleIdx="2" presStyleCnt="3"/>
      <dgm:spPr/>
    </dgm:pt>
  </dgm:ptLst>
  <dgm:cxnLst>
    <dgm:cxn modelId="{EBC6780F-39D5-4B56-95C2-D7EDB03C604D}" srcId="{B5FD127D-5983-41EB-AC70-EB1F24B9D0CE}" destId="{E5CA864E-298D-42DD-94C7-C2F27CFC8A25}" srcOrd="0" destOrd="0" parTransId="{89F4482E-69B7-4A8F-BD60-21C64D9C39D0}" sibTransId="{B6937E0A-A1AE-4D37-9EC2-5BEF0C18F1FB}"/>
    <dgm:cxn modelId="{57358813-00E1-40ED-B085-7B00B0ECBA61}" type="presOf" srcId="{6AF0F005-0C68-4376-8557-02222A275FF6}" destId="{54666A70-0239-403D-BF6B-02F582A9594F}" srcOrd="0" destOrd="0" presId="urn:microsoft.com/office/officeart/2005/8/layout/cycle1"/>
    <dgm:cxn modelId="{2AD5E564-0F38-4E7B-B585-00C948557427}" srcId="{B5FD127D-5983-41EB-AC70-EB1F24B9D0CE}" destId="{ECA0454A-E633-4347-880F-75D853611C5C}" srcOrd="2" destOrd="0" parTransId="{0A7CA50E-A172-4955-BFE4-536E00A105A8}" sibTransId="{C91288A3-278E-4F8B-AC67-F41B1F85FEF8}"/>
    <dgm:cxn modelId="{A777C569-6F58-4E4E-9836-B9A7DFC045F8}" type="presOf" srcId="{C91288A3-278E-4F8B-AC67-F41B1F85FEF8}" destId="{D06D671E-CE77-4DE3-AF5D-D27E33235785}" srcOrd="0" destOrd="0" presId="urn:microsoft.com/office/officeart/2005/8/layout/cycle1"/>
    <dgm:cxn modelId="{2BF2CD51-FDF1-409B-9B72-58E062F8A833}" type="presOf" srcId="{B5FD127D-5983-41EB-AC70-EB1F24B9D0CE}" destId="{151318F7-40FC-40F8-AF7D-CEA64E638FC6}" srcOrd="0" destOrd="0" presId="urn:microsoft.com/office/officeart/2005/8/layout/cycle1"/>
    <dgm:cxn modelId="{C10EC1A2-E282-4F6C-9A72-6D6B112D6357}" type="presOf" srcId="{68F6C8F8-FD0C-4713-903A-258FCBEB68D6}" destId="{3C417308-4058-403E-BD01-D36FDE470610}" srcOrd="0" destOrd="0" presId="urn:microsoft.com/office/officeart/2005/8/layout/cycle1"/>
    <dgm:cxn modelId="{5E37C8BA-13CE-4446-B4E1-68A80FF3C89A}" type="presOf" srcId="{E5CA864E-298D-42DD-94C7-C2F27CFC8A25}" destId="{4AEAEBAE-46F8-4948-B509-A4273F6D13E7}" srcOrd="0" destOrd="0" presId="urn:microsoft.com/office/officeart/2005/8/layout/cycle1"/>
    <dgm:cxn modelId="{C3F9F8BE-B13D-4BBF-BB6D-D247EDF3C116}" srcId="{B5FD127D-5983-41EB-AC70-EB1F24B9D0CE}" destId="{6AF0F005-0C68-4376-8557-02222A275FF6}" srcOrd="1" destOrd="0" parTransId="{51AD343F-ADB6-420F-89A7-1E6ECD1B697E}" sibTransId="{68F6C8F8-FD0C-4713-903A-258FCBEB68D6}"/>
    <dgm:cxn modelId="{BC4FA4D1-34E2-4F63-A4CD-3D32592791D2}" type="presOf" srcId="{ECA0454A-E633-4347-880F-75D853611C5C}" destId="{B0D8FB02-B7E9-434F-AB5B-DC5D55D846FF}" srcOrd="0" destOrd="0" presId="urn:microsoft.com/office/officeart/2005/8/layout/cycle1"/>
    <dgm:cxn modelId="{45AE0AE5-99F4-483D-9C02-F9A09C97C1DB}" type="presOf" srcId="{B6937E0A-A1AE-4D37-9EC2-5BEF0C18F1FB}" destId="{66E632C7-6B8A-4A44-B48B-998AC0379767}" srcOrd="0" destOrd="0" presId="urn:microsoft.com/office/officeart/2005/8/layout/cycle1"/>
    <dgm:cxn modelId="{E6335FE4-3390-4ABE-BC00-0B4E26A3B3C8}" type="presParOf" srcId="{151318F7-40FC-40F8-AF7D-CEA64E638FC6}" destId="{2488173E-1BF5-425C-AF65-E30110AC7CB0}" srcOrd="0" destOrd="0" presId="urn:microsoft.com/office/officeart/2005/8/layout/cycle1"/>
    <dgm:cxn modelId="{98E799AB-BBAE-4059-BBF8-DDEEB403BD35}" type="presParOf" srcId="{151318F7-40FC-40F8-AF7D-CEA64E638FC6}" destId="{4AEAEBAE-46F8-4948-B509-A4273F6D13E7}" srcOrd="1" destOrd="0" presId="urn:microsoft.com/office/officeart/2005/8/layout/cycle1"/>
    <dgm:cxn modelId="{C729AC89-3268-4A19-8AD7-76C154C991F3}" type="presParOf" srcId="{151318F7-40FC-40F8-AF7D-CEA64E638FC6}" destId="{66E632C7-6B8A-4A44-B48B-998AC0379767}" srcOrd="2" destOrd="0" presId="urn:microsoft.com/office/officeart/2005/8/layout/cycle1"/>
    <dgm:cxn modelId="{A20A2563-5563-4896-9BC3-1C61CEE846E6}" type="presParOf" srcId="{151318F7-40FC-40F8-AF7D-CEA64E638FC6}" destId="{ED3B9CA3-F1E0-4D59-A10A-165EC2A53C71}" srcOrd="3" destOrd="0" presId="urn:microsoft.com/office/officeart/2005/8/layout/cycle1"/>
    <dgm:cxn modelId="{75BFD395-EE86-4882-AFA7-77ADA652A818}" type="presParOf" srcId="{151318F7-40FC-40F8-AF7D-CEA64E638FC6}" destId="{54666A70-0239-403D-BF6B-02F582A9594F}" srcOrd="4" destOrd="0" presId="urn:microsoft.com/office/officeart/2005/8/layout/cycle1"/>
    <dgm:cxn modelId="{EA77A1D3-974E-4D3E-AAD7-4A1DDCAD53CC}" type="presParOf" srcId="{151318F7-40FC-40F8-AF7D-CEA64E638FC6}" destId="{3C417308-4058-403E-BD01-D36FDE470610}" srcOrd="5" destOrd="0" presId="urn:microsoft.com/office/officeart/2005/8/layout/cycle1"/>
    <dgm:cxn modelId="{71C2739E-F9F6-4909-A052-AC93F71E49E1}" type="presParOf" srcId="{151318F7-40FC-40F8-AF7D-CEA64E638FC6}" destId="{86DEE28B-70CB-478A-85BE-138E8CDCA4FA}" srcOrd="6" destOrd="0" presId="urn:microsoft.com/office/officeart/2005/8/layout/cycle1"/>
    <dgm:cxn modelId="{F35A5C87-D742-4386-B92D-9B5D044AA9DB}" type="presParOf" srcId="{151318F7-40FC-40F8-AF7D-CEA64E638FC6}" destId="{B0D8FB02-B7E9-434F-AB5B-DC5D55D846FF}" srcOrd="7" destOrd="0" presId="urn:microsoft.com/office/officeart/2005/8/layout/cycle1"/>
    <dgm:cxn modelId="{5D00EB06-2D31-4B15-AD65-3BBE3B1BD51A}" type="presParOf" srcId="{151318F7-40FC-40F8-AF7D-CEA64E638FC6}" destId="{D06D671E-CE77-4DE3-AF5D-D27E33235785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F0C938C-6746-4BF6-951F-31F97697B32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9EE17C-E43F-4F46-93A2-AA58606D6F46}">
      <dgm:prSet/>
      <dgm:spPr/>
      <dgm:t>
        <a:bodyPr/>
        <a:lstStyle/>
        <a:p>
          <a:r>
            <a:rPr lang="en-US" dirty="0"/>
            <a:t>W3CValidator</a:t>
          </a:r>
        </a:p>
      </dgm:t>
    </dgm:pt>
    <dgm:pt modelId="{A8F6366C-2A82-4158-927F-B836BA8E1A0C}" type="parTrans" cxnId="{9683662C-E1F5-488C-B513-67095AB05FF0}">
      <dgm:prSet/>
      <dgm:spPr/>
      <dgm:t>
        <a:bodyPr/>
        <a:lstStyle/>
        <a:p>
          <a:endParaRPr lang="en-US"/>
        </a:p>
      </dgm:t>
    </dgm:pt>
    <dgm:pt modelId="{CA480AC1-3E41-4A29-B94B-1A2B43CDC7E9}" type="sibTrans" cxnId="{9683662C-E1F5-488C-B513-67095AB05FF0}">
      <dgm:prSet/>
      <dgm:spPr/>
      <dgm:t>
        <a:bodyPr/>
        <a:lstStyle/>
        <a:p>
          <a:endParaRPr lang="en-US"/>
        </a:p>
      </dgm:t>
    </dgm:pt>
    <dgm:pt modelId="{142CF018-F927-4E35-A785-42E7DA290640}">
      <dgm:prSet/>
      <dgm:spPr/>
      <dgm:t>
        <a:bodyPr/>
        <a:lstStyle/>
        <a:p>
          <a:r>
            <a:rPr lang="en-US"/>
            <a:t>CanIUse</a:t>
          </a:r>
        </a:p>
      </dgm:t>
    </dgm:pt>
    <dgm:pt modelId="{F0594B72-DDE8-4C09-9202-813FF61140DD}" type="parTrans" cxnId="{B052ECEE-1DF6-4B6D-847F-74EDC8C72211}">
      <dgm:prSet/>
      <dgm:spPr/>
      <dgm:t>
        <a:bodyPr/>
        <a:lstStyle/>
        <a:p>
          <a:endParaRPr lang="en-US"/>
        </a:p>
      </dgm:t>
    </dgm:pt>
    <dgm:pt modelId="{CD21E93F-2CE1-4D01-ADC9-1EFDDC7F546A}" type="sibTrans" cxnId="{B052ECEE-1DF6-4B6D-847F-74EDC8C72211}">
      <dgm:prSet/>
      <dgm:spPr/>
      <dgm:t>
        <a:bodyPr/>
        <a:lstStyle/>
        <a:p>
          <a:endParaRPr lang="en-US"/>
        </a:p>
      </dgm:t>
    </dgm:pt>
    <dgm:pt modelId="{989B15AF-0E69-4C29-9172-2BF6C23EAFF0}">
      <dgm:prSet/>
      <dgm:spPr/>
      <dgm:t>
        <a:bodyPr/>
        <a:lstStyle/>
        <a:p>
          <a:r>
            <a:rPr lang="en-US"/>
            <a:t>Verification de la part de marché</a:t>
          </a:r>
        </a:p>
      </dgm:t>
    </dgm:pt>
    <dgm:pt modelId="{9FF864B5-3FA3-435E-BB18-733572106E84}" type="parTrans" cxnId="{808EEB66-0B5C-4A2B-AADB-278419E32AB5}">
      <dgm:prSet/>
      <dgm:spPr/>
      <dgm:t>
        <a:bodyPr/>
        <a:lstStyle/>
        <a:p>
          <a:endParaRPr lang="en-US"/>
        </a:p>
      </dgm:t>
    </dgm:pt>
    <dgm:pt modelId="{2564DBBE-6CAA-45DE-8204-8BBC707D95E0}" type="sibTrans" cxnId="{808EEB66-0B5C-4A2B-AADB-278419E32AB5}">
      <dgm:prSet/>
      <dgm:spPr/>
      <dgm:t>
        <a:bodyPr/>
        <a:lstStyle/>
        <a:p>
          <a:endParaRPr lang="en-US"/>
        </a:p>
      </dgm:t>
    </dgm:pt>
    <dgm:pt modelId="{308DD917-A3A2-406B-A654-369935BCB9F6}" type="pres">
      <dgm:prSet presAssocID="{9F0C938C-6746-4BF6-951F-31F97697B324}" presName="linearFlow" presStyleCnt="0">
        <dgm:presLayoutVars>
          <dgm:dir/>
          <dgm:resizeHandles val="exact"/>
        </dgm:presLayoutVars>
      </dgm:prSet>
      <dgm:spPr/>
    </dgm:pt>
    <dgm:pt modelId="{075E8FC8-C399-4B8C-BC46-5C34553DBA4B}" type="pres">
      <dgm:prSet presAssocID="{069EE17C-E43F-4F46-93A2-AA58606D6F46}" presName="composite" presStyleCnt="0"/>
      <dgm:spPr/>
    </dgm:pt>
    <dgm:pt modelId="{A9C9B892-8C37-4623-ACD5-2A87BCB10897}" type="pres">
      <dgm:prSet presAssocID="{069EE17C-E43F-4F46-93A2-AA58606D6F46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box Checked with solid fill"/>
        </a:ext>
      </dgm:extLst>
    </dgm:pt>
    <dgm:pt modelId="{5B8F5B7C-E02E-4CD8-BA19-94F4BB3BDF51}" type="pres">
      <dgm:prSet presAssocID="{069EE17C-E43F-4F46-93A2-AA58606D6F46}" presName="txShp" presStyleLbl="node1" presStyleIdx="0" presStyleCnt="3" custLinFactNeighborX="7791" custLinFactNeighborY="2720">
        <dgm:presLayoutVars>
          <dgm:bulletEnabled val="1"/>
        </dgm:presLayoutVars>
      </dgm:prSet>
      <dgm:spPr/>
    </dgm:pt>
    <dgm:pt modelId="{5CB49271-328F-4554-8A40-ABB1B24BC362}" type="pres">
      <dgm:prSet presAssocID="{CA480AC1-3E41-4A29-B94B-1A2B43CDC7E9}" presName="spacing" presStyleCnt="0"/>
      <dgm:spPr/>
    </dgm:pt>
    <dgm:pt modelId="{E29A7D3B-49ED-4DE8-A8BD-2B1A284C5CF0}" type="pres">
      <dgm:prSet presAssocID="{142CF018-F927-4E35-A785-42E7DA290640}" presName="composite" presStyleCnt="0"/>
      <dgm:spPr/>
    </dgm:pt>
    <dgm:pt modelId="{E5EAC645-8AB9-41D3-B79B-AAAC0DB6E795}" type="pres">
      <dgm:prSet presAssocID="{142CF018-F927-4E35-A785-42E7DA290640}" presName="imgShp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ipboard Checked outline"/>
        </a:ext>
      </dgm:extLst>
    </dgm:pt>
    <dgm:pt modelId="{19EEFBE2-3F4F-46E7-9BFF-FC7ECF8DD172}" type="pres">
      <dgm:prSet presAssocID="{142CF018-F927-4E35-A785-42E7DA290640}" presName="txShp" presStyleLbl="node1" presStyleIdx="1" presStyleCnt="3" custLinFactNeighborX="7791" custLinFactNeighborY="-4083">
        <dgm:presLayoutVars>
          <dgm:bulletEnabled val="1"/>
        </dgm:presLayoutVars>
      </dgm:prSet>
      <dgm:spPr/>
    </dgm:pt>
    <dgm:pt modelId="{D9465861-B89F-4A5A-93BC-AAA15B09CF39}" type="pres">
      <dgm:prSet presAssocID="{CD21E93F-2CE1-4D01-ADC9-1EFDDC7F546A}" presName="spacing" presStyleCnt="0"/>
      <dgm:spPr/>
    </dgm:pt>
    <dgm:pt modelId="{5608A5FB-F3F5-45F7-A529-FC496B9565AB}" type="pres">
      <dgm:prSet presAssocID="{989B15AF-0E69-4C29-9172-2BF6C23EAFF0}" presName="composite" presStyleCnt="0"/>
      <dgm:spPr/>
    </dgm:pt>
    <dgm:pt modelId="{23013645-969C-4FBF-93F7-BAC8D18CE40A}" type="pres">
      <dgm:prSet presAssocID="{989B15AF-0E69-4C29-9172-2BF6C23EAFF0}" presName="imgShp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riodic Graph with solid fill"/>
        </a:ext>
      </dgm:extLst>
    </dgm:pt>
    <dgm:pt modelId="{6613BF85-7406-4997-8A0B-1ACDF54EFFA4}" type="pres">
      <dgm:prSet presAssocID="{989B15AF-0E69-4C29-9172-2BF6C23EAFF0}" presName="txShp" presStyleLbl="node1" presStyleIdx="2" presStyleCnt="3" custLinFactNeighborX="7791" custLinFactNeighborY="-4083">
        <dgm:presLayoutVars>
          <dgm:bulletEnabled val="1"/>
        </dgm:presLayoutVars>
      </dgm:prSet>
      <dgm:spPr/>
    </dgm:pt>
  </dgm:ptLst>
  <dgm:cxnLst>
    <dgm:cxn modelId="{A052E023-FC56-4B97-B406-554020374A17}" type="presOf" srcId="{989B15AF-0E69-4C29-9172-2BF6C23EAFF0}" destId="{6613BF85-7406-4997-8A0B-1ACDF54EFFA4}" srcOrd="0" destOrd="0" presId="urn:microsoft.com/office/officeart/2005/8/layout/vList3"/>
    <dgm:cxn modelId="{9683662C-E1F5-488C-B513-67095AB05FF0}" srcId="{9F0C938C-6746-4BF6-951F-31F97697B324}" destId="{069EE17C-E43F-4F46-93A2-AA58606D6F46}" srcOrd="0" destOrd="0" parTransId="{A8F6366C-2A82-4158-927F-B836BA8E1A0C}" sibTransId="{CA480AC1-3E41-4A29-B94B-1A2B43CDC7E9}"/>
    <dgm:cxn modelId="{808EEB66-0B5C-4A2B-AADB-278419E32AB5}" srcId="{9F0C938C-6746-4BF6-951F-31F97697B324}" destId="{989B15AF-0E69-4C29-9172-2BF6C23EAFF0}" srcOrd="2" destOrd="0" parTransId="{9FF864B5-3FA3-435E-BB18-733572106E84}" sibTransId="{2564DBBE-6CAA-45DE-8204-8BBC707D95E0}"/>
    <dgm:cxn modelId="{8FE69D77-24F5-431C-B15A-DC9C5F7FC940}" type="presOf" srcId="{142CF018-F927-4E35-A785-42E7DA290640}" destId="{19EEFBE2-3F4F-46E7-9BFF-FC7ECF8DD172}" srcOrd="0" destOrd="0" presId="urn:microsoft.com/office/officeart/2005/8/layout/vList3"/>
    <dgm:cxn modelId="{AF75C379-AC62-4FCC-BC45-7E22E951949B}" type="presOf" srcId="{9F0C938C-6746-4BF6-951F-31F97697B324}" destId="{308DD917-A3A2-406B-A654-369935BCB9F6}" srcOrd="0" destOrd="0" presId="urn:microsoft.com/office/officeart/2005/8/layout/vList3"/>
    <dgm:cxn modelId="{E6D872E5-4E40-4E05-855B-9A43B9C30327}" type="presOf" srcId="{069EE17C-E43F-4F46-93A2-AA58606D6F46}" destId="{5B8F5B7C-E02E-4CD8-BA19-94F4BB3BDF51}" srcOrd="0" destOrd="0" presId="urn:microsoft.com/office/officeart/2005/8/layout/vList3"/>
    <dgm:cxn modelId="{B052ECEE-1DF6-4B6D-847F-74EDC8C72211}" srcId="{9F0C938C-6746-4BF6-951F-31F97697B324}" destId="{142CF018-F927-4E35-A785-42E7DA290640}" srcOrd="1" destOrd="0" parTransId="{F0594B72-DDE8-4C09-9202-813FF61140DD}" sibTransId="{CD21E93F-2CE1-4D01-ADC9-1EFDDC7F546A}"/>
    <dgm:cxn modelId="{0A329DE5-92C8-4999-AA9C-94BCAC517050}" type="presParOf" srcId="{308DD917-A3A2-406B-A654-369935BCB9F6}" destId="{075E8FC8-C399-4B8C-BC46-5C34553DBA4B}" srcOrd="0" destOrd="0" presId="urn:microsoft.com/office/officeart/2005/8/layout/vList3"/>
    <dgm:cxn modelId="{6F67139A-1DAF-4F96-B796-CE821C8A3A18}" type="presParOf" srcId="{075E8FC8-C399-4B8C-BC46-5C34553DBA4B}" destId="{A9C9B892-8C37-4623-ACD5-2A87BCB10897}" srcOrd="0" destOrd="0" presId="urn:microsoft.com/office/officeart/2005/8/layout/vList3"/>
    <dgm:cxn modelId="{285EB26B-99C6-4B5A-A316-2D9BD4E21B6F}" type="presParOf" srcId="{075E8FC8-C399-4B8C-BC46-5C34553DBA4B}" destId="{5B8F5B7C-E02E-4CD8-BA19-94F4BB3BDF51}" srcOrd="1" destOrd="0" presId="urn:microsoft.com/office/officeart/2005/8/layout/vList3"/>
    <dgm:cxn modelId="{1CF621C9-4888-4467-AEAC-A5AE98E70896}" type="presParOf" srcId="{308DD917-A3A2-406B-A654-369935BCB9F6}" destId="{5CB49271-328F-4554-8A40-ABB1B24BC362}" srcOrd="1" destOrd="0" presId="urn:microsoft.com/office/officeart/2005/8/layout/vList3"/>
    <dgm:cxn modelId="{881AD0D1-F7D5-42D2-ADF5-61E9D2859C67}" type="presParOf" srcId="{308DD917-A3A2-406B-A654-369935BCB9F6}" destId="{E29A7D3B-49ED-4DE8-A8BD-2B1A284C5CF0}" srcOrd="2" destOrd="0" presId="urn:microsoft.com/office/officeart/2005/8/layout/vList3"/>
    <dgm:cxn modelId="{2A3D9123-060F-4E6C-9303-34767152273D}" type="presParOf" srcId="{E29A7D3B-49ED-4DE8-A8BD-2B1A284C5CF0}" destId="{E5EAC645-8AB9-41D3-B79B-AAAC0DB6E795}" srcOrd="0" destOrd="0" presId="urn:microsoft.com/office/officeart/2005/8/layout/vList3"/>
    <dgm:cxn modelId="{36A2A422-A648-4910-85D4-460B23325C19}" type="presParOf" srcId="{E29A7D3B-49ED-4DE8-A8BD-2B1A284C5CF0}" destId="{19EEFBE2-3F4F-46E7-9BFF-FC7ECF8DD172}" srcOrd="1" destOrd="0" presId="urn:microsoft.com/office/officeart/2005/8/layout/vList3"/>
    <dgm:cxn modelId="{CBE72733-72E9-4F21-BBB9-EC6C4B30D87D}" type="presParOf" srcId="{308DD917-A3A2-406B-A654-369935BCB9F6}" destId="{D9465861-B89F-4A5A-93BC-AAA15B09CF39}" srcOrd="3" destOrd="0" presId="urn:microsoft.com/office/officeart/2005/8/layout/vList3"/>
    <dgm:cxn modelId="{1FAB55C7-793D-46C9-89BD-3C852E239BEF}" type="presParOf" srcId="{308DD917-A3A2-406B-A654-369935BCB9F6}" destId="{5608A5FB-F3F5-45F7-A529-FC496B9565AB}" srcOrd="4" destOrd="0" presId="urn:microsoft.com/office/officeart/2005/8/layout/vList3"/>
    <dgm:cxn modelId="{12019E56-167A-4F0D-99D2-67C9096CCEE5}" type="presParOf" srcId="{5608A5FB-F3F5-45F7-A529-FC496B9565AB}" destId="{23013645-969C-4FBF-93F7-BAC8D18CE40A}" srcOrd="0" destOrd="0" presId="urn:microsoft.com/office/officeart/2005/8/layout/vList3"/>
    <dgm:cxn modelId="{CD6D0AC5-2B06-4AD7-A40A-0ADCC8FEAA7E}" type="presParOf" srcId="{5608A5FB-F3F5-45F7-A529-FC496B9565AB}" destId="{6613BF85-7406-4997-8A0B-1ACDF54EFFA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38038D6-0BA0-4086-929F-D590023B2F0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7CA887-EB50-49A7-8346-22654018DE27}">
      <dgm:prSet/>
      <dgm:spPr/>
      <dgm:t>
        <a:bodyPr/>
        <a:lstStyle/>
        <a:p>
          <a:r>
            <a:rPr lang="en-US" dirty="0"/>
            <a:t>Head</a:t>
          </a:r>
        </a:p>
      </dgm:t>
    </dgm:pt>
    <dgm:pt modelId="{CE7DE44B-E825-4F9D-AD54-0A9105C3E20D}" type="parTrans" cxnId="{FF577312-5B68-4CAE-B1E8-8DC44572B813}">
      <dgm:prSet/>
      <dgm:spPr/>
      <dgm:t>
        <a:bodyPr/>
        <a:lstStyle/>
        <a:p>
          <a:endParaRPr lang="en-US"/>
        </a:p>
      </dgm:t>
    </dgm:pt>
    <dgm:pt modelId="{BECB4CF4-6136-449D-B27E-7515D75E6139}" type="sibTrans" cxnId="{FF577312-5B68-4CAE-B1E8-8DC44572B813}">
      <dgm:prSet/>
      <dgm:spPr/>
      <dgm:t>
        <a:bodyPr/>
        <a:lstStyle/>
        <a:p>
          <a:endParaRPr lang="en-US"/>
        </a:p>
      </dgm:t>
    </dgm:pt>
    <dgm:pt modelId="{10FDCF99-9D84-4361-8264-7BE2F6ED11D6}">
      <dgm:prSet/>
      <dgm:spPr/>
      <dgm:t>
        <a:bodyPr/>
        <a:lstStyle/>
        <a:p>
          <a:r>
            <a:rPr lang="en-US" dirty="0"/>
            <a:t>Fonts</a:t>
          </a:r>
        </a:p>
      </dgm:t>
    </dgm:pt>
    <dgm:pt modelId="{023A2E48-3E66-4B03-AA89-91CF210FF29B}" type="parTrans" cxnId="{196313B0-66D8-4FD7-B956-4256DA21784E}">
      <dgm:prSet/>
      <dgm:spPr/>
      <dgm:t>
        <a:bodyPr/>
        <a:lstStyle/>
        <a:p>
          <a:endParaRPr lang="en-US"/>
        </a:p>
      </dgm:t>
    </dgm:pt>
    <dgm:pt modelId="{CC15C304-19B3-4494-BC13-3292E15B0586}" type="sibTrans" cxnId="{196313B0-66D8-4FD7-B956-4256DA21784E}">
      <dgm:prSet/>
      <dgm:spPr/>
      <dgm:t>
        <a:bodyPr/>
        <a:lstStyle/>
        <a:p>
          <a:endParaRPr lang="en-US"/>
        </a:p>
      </dgm:t>
    </dgm:pt>
    <dgm:pt modelId="{458898A7-E7F1-4136-B6BB-831A9B5B6FA0}">
      <dgm:prSet/>
      <dgm:spPr/>
      <dgm:t>
        <a:bodyPr/>
        <a:lstStyle/>
        <a:p>
          <a:r>
            <a:rPr lang="en-US" dirty="0"/>
            <a:t>CSS</a:t>
          </a:r>
        </a:p>
      </dgm:t>
    </dgm:pt>
    <dgm:pt modelId="{A0C0C0B8-13CA-40D0-B49C-A1E439AA302D}" type="parTrans" cxnId="{E1BBCCA1-21B9-4383-A9F3-044C7E604FDB}">
      <dgm:prSet/>
      <dgm:spPr/>
      <dgm:t>
        <a:bodyPr/>
        <a:lstStyle/>
        <a:p>
          <a:endParaRPr lang="en-US"/>
        </a:p>
      </dgm:t>
    </dgm:pt>
    <dgm:pt modelId="{B70A2DA8-DC59-41BE-A2B2-3144E0CDDDC4}" type="sibTrans" cxnId="{E1BBCCA1-21B9-4383-A9F3-044C7E604FDB}">
      <dgm:prSet/>
      <dgm:spPr/>
      <dgm:t>
        <a:bodyPr/>
        <a:lstStyle/>
        <a:p>
          <a:endParaRPr lang="en-US"/>
        </a:p>
      </dgm:t>
    </dgm:pt>
    <dgm:pt modelId="{346F21AA-4D01-40DC-9A1D-A2FBFAF59F90}">
      <dgm:prSet/>
      <dgm:spPr/>
      <dgm:t>
        <a:bodyPr/>
        <a:lstStyle/>
        <a:p>
          <a:r>
            <a:rPr lang="en-US" dirty="0"/>
            <a:t>Body</a:t>
          </a:r>
        </a:p>
      </dgm:t>
    </dgm:pt>
    <dgm:pt modelId="{D7E8A19F-DA62-4816-B970-969EDFAFE149}" type="parTrans" cxnId="{81DA6366-351E-4B91-A925-18C1171D04DC}">
      <dgm:prSet/>
      <dgm:spPr/>
      <dgm:t>
        <a:bodyPr/>
        <a:lstStyle/>
        <a:p>
          <a:endParaRPr lang="en-US"/>
        </a:p>
      </dgm:t>
    </dgm:pt>
    <dgm:pt modelId="{273ACEDB-C01D-4A6A-B4A9-2F52CA926BF5}" type="sibTrans" cxnId="{81DA6366-351E-4B91-A925-18C1171D04DC}">
      <dgm:prSet/>
      <dgm:spPr/>
      <dgm:t>
        <a:bodyPr/>
        <a:lstStyle/>
        <a:p>
          <a:endParaRPr lang="en-US"/>
        </a:p>
      </dgm:t>
    </dgm:pt>
    <dgm:pt modelId="{16987CCB-5630-4A2A-913B-BCBCA41D5F06}">
      <dgm:prSet/>
      <dgm:spPr/>
      <dgm:t>
        <a:bodyPr/>
        <a:lstStyle/>
        <a:p>
          <a:r>
            <a:rPr lang="en-US" dirty="0"/>
            <a:t>Scripts</a:t>
          </a:r>
        </a:p>
      </dgm:t>
    </dgm:pt>
    <dgm:pt modelId="{AA57F7E7-B262-4266-9E9D-A16C6350457F}" type="parTrans" cxnId="{A206B26C-A142-4B4D-AB2C-EE4DBD28BCA9}">
      <dgm:prSet/>
      <dgm:spPr/>
      <dgm:t>
        <a:bodyPr/>
        <a:lstStyle/>
        <a:p>
          <a:endParaRPr lang="en-US"/>
        </a:p>
      </dgm:t>
    </dgm:pt>
    <dgm:pt modelId="{FDECDCBA-9E12-47F5-8189-05964556BF8B}" type="sibTrans" cxnId="{A206B26C-A142-4B4D-AB2C-EE4DBD28BCA9}">
      <dgm:prSet/>
      <dgm:spPr/>
      <dgm:t>
        <a:bodyPr/>
        <a:lstStyle/>
        <a:p>
          <a:endParaRPr lang="en-US"/>
        </a:p>
      </dgm:t>
    </dgm:pt>
    <dgm:pt modelId="{87AAB5E4-7104-4466-85AE-957114552197}">
      <dgm:prSet/>
      <dgm:spPr/>
      <dgm:t>
        <a:bodyPr/>
        <a:lstStyle/>
        <a:p>
          <a:r>
            <a:rPr lang="en-US" dirty="0"/>
            <a:t>CDN </a:t>
          </a:r>
          <a:r>
            <a:rPr lang="en-US" dirty="0" err="1"/>
            <a:t>Jquery</a:t>
          </a:r>
          <a:endParaRPr lang="en-US" dirty="0"/>
        </a:p>
      </dgm:t>
    </dgm:pt>
    <dgm:pt modelId="{C987E194-5419-4357-B2F8-268091D41234}" type="parTrans" cxnId="{95F6D883-C9C9-4FEC-BAA7-9CE8CB04A411}">
      <dgm:prSet/>
      <dgm:spPr/>
      <dgm:t>
        <a:bodyPr/>
        <a:lstStyle/>
        <a:p>
          <a:endParaRPr lang="en-US"/>
        </a:p>
      </dgm:t>
    </dgm:pt>
    <dgm:pt modelId="{177E0C99-3F2B-4A5D-B05D-1288FF050303}" type="sibTrans" cxnId="{95F6D883-C9C9-4FEC-BAA7-9CE8CB04A411}">
      <dgm:prSet/>
      <dgm:spPr/>
      <dgm:t>
        <a:bodyPr/>
        <a:lstStyle/>
        <a:p>
          <a:endParaRPr lang="en-US"/>
        </a:p>
      </dgm:t>
    </dgm:pt>
    <dgm:pt modelId="{AC4B1F7A-5CCC-436B-8C56-626A46FFA9D1}">
      <dgm:prSet/>
      <dgm:spPr/>
      <dgm:t>
        <a:bodyPr/>
        <a:lstStyle/>
        <a:p>
          <a:r>
            <a:rPr lang="en-US" dirty="0" err="1"/>
            <a:t>Fontawesome</a:t>
          </a:r>
          <a:r>
            <a:rPr lang="en-US" dirty="0"/>
            <a:t> icons</a:t>
          </a:r>
        </a:p>
      </dgm:t>
    </dgm:pt>
    <dgm:pt modelId="{9898DCFF-B1B1-4B34-9EB7-46336A574BBF}" type="parTrans" cxnId="{3D3CB0B0-F7F5-450F-A9AF-7839182DD1FB}">
      <dgm:prSet/>
      <dgm:spPr/>
      <dgm:t>
        <a:bodyPr/>
        <a:lstStyle/>
        <a:p>
          <a:endParaRPr lang="en-US"/>
        </a:p>
      </dgm:t>
    </dgm:pt>
    <dgm:pt modelId="{F344C7A3-9C62-44A9-9710-ABFC08862084}" type="sibTrans" cxnId="{3D3CB0B0-F7F5-450F-A9AF-7839182DD1FB}">
      <dgm:prSet/>
      <dgm:spPr/>
      <dgm:t>
        <a:bodyPr/>
        <a:lstStyle/>
        <a:p>
          <a:endParaRPr lang="en-US"/>
        </a:p>
      </dgm:t>
    </dgm:pt>
    <dgm:pt modelId="{3461CDBE-236C-4D00-8B9E-A783D714BB03}">
      <dgm:prSet/>
      <dgm:spPr/>
      <dgm:t>
        <a:bodyPr/>
        <a:lstStyle/>
        <a:p>
          <a:r>
            <a:rPr lang="en-US"/>
            <a:t>Main JS</a:t>
          </a:r>
          <a:endParaRPr lang="en-US" dirty="0"/>
        </a:p>
      </dgm:t>
    </dgm:pt>
    <dgm:pt modelId="{BDF40D42-C832-4A65-B050-1B7FAB376B60}" type="parTrans" cxnId="{F4B13369-BAC0-4ECC-B384-E14C7A55E0E9}">
      <dgm:prSet/>
      <dgm:spPr/>
      <dgm:t>
        <a:bodyPr/>
        <a:lstStyle/>
        <a:p>
          <a:endParaRPr lang="en-US"/>
        </a:p>
      </dgm:t>
    </dgm:pt>
    <dgm:pt modelId="{CA4EC8F9-7FB1-4E96-B748-4C869888072E}" type="sibTrans" cxnId="{F4B13369-BAC0-4ECC-B384-E14C7A55E0E9}">
      <dgm:prSet/>
      <dgm:spPr/>
      <dgm:t>
        <a:bodyPr/>
        <a:lstStyle/>
        <a:p>
          <a:endParaRPr lang="en-US"/>
        </a:p>
      </dgm:t>
    </dgm:pt>
    <dgm:pt modelId="{F53666E8-81E8-4114-B655-F1912B0BA0B4}">
      <dgm:prSet/>
      <dgm:spPr/>
      <dgm:t>
        <a:bodyPr/>
        <a:lstStyle/>
        <a:p>
          <a:r>
            <a:rPr lang="en-US" dirty="0" err="1"/>
            <a:t>Contenu</a:t>
          </a:r>
          <a:endParaRPr lang="en-US" dirty="0"/>
        </a:p>
      </dgm:t>
    </dgm:pt>
    <dgm:pt modelId="{00E4339C-9A75-42C5-A3A7-6215BE177362}" type="parTrans" cxnId="{EC9855CF-D45B-450D-A006-60735C5B30EC}">
      <dgm:prSet/>
      <dgm:spPr/>
      <dgm:t>
        <a:bodyPr/>
        <a:lstStyle/>
        <a:p>
          <a:endParaRPr lang="en-US"/>
        </a:p>
      </dgm:t>
    </dgm:pt>
    <dgm:pt modelId="{1CD016AF-6399-43E1-8545-702D707D8FE3}" type="sibTrans" cxnId="{EC9855CF-D45B-450D-A006-60735C5B30EC}">
      <dgm:prSet/>
      <dgm:spPr/>
      <dgm:t>
        <a:bodyPr/>
        <a:lstStyle/>
        <a:p>
          <a:endParaRPr lang="en-US"/>
        </a:p>
      </dgm:t>
    </dgm:pt>
    <dgm:pt modelId="{5BEBA99E-BC7C-46D1-A67C-61C4E895DCCA}" type="pres">
      <dgm:prSet presAssocID="{938038D6-0BA0-4086-929F-D590023B2F0F}" presName="linear" presStyleCnt="0">
        <dgm:presLayoutVars>
          <dgm:dir/>
          <dgm:animLvl val="lvl"/>
          <dgm:resizeHandles val="exact"/>
        </dgm:presLayoutVars>
      </dgm:prSet>
      <dgm:spPr/>
    </dgm:pt>
    <dgm:pt modelId="{2B4053E1-74B4-4DB7-90F6-CE3DD60D0481}" type="pres">
      <dgm:prSet presAssocID="{167CA887-EB50-49A7-8346-22654018DE27}" presName="parentLin" presStyleCnt="0"/>
      <dgm:spPr/>
    </dgm:pt>
    <dgm:pt modelId="{F5981B7F-1FB6-43EA-8F20-53A2B3E800ED}" type="pres">
      <dgm:prSet presAssocID="{167CA887-EB50-49A7-8346-22654018DE27}" presName="parentLeftMargin" presStyleLbl="node1" presStyleIdx="0" presStyleCnt="2"/>
      <dgm:spPr/>
    </dgm:pt>
    <dgm:pt modelId="{3059BBE6-F156-429A-95B6-A9592F2887C4}" type="pres">
      <dgm:prSet presAssocID="{167CA887-EB50-49A7-8346-22654018DE2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42C3219-2459-473A-B9DF-9887C11EABE7}" type="pres">
      <dgm:prSet presAssocID="{167CA887-EB50-49A7-8346-22654018DE27}" presName="negativeSpace" presStyleCnt="0"/>
      <dgm:spPr/>
    </dgm:pt>
    <dgm:pt modelId="{7B7FA459-B5D2-4340-8878-D71D0CE098D5}" type="pres">
      <dgm:prSet presAssocID="{167CA887-EB50-49A7-8346-22654018DE27}" presName="childText" presStyleLbl="conFgAcc1" presStyleIdx="0" presStyleCnt="2">
        <dgm:presLayoutVars>
          <dgm:bulletEnabled val="1"/>
        </dgm:presLayoutVars>
      </dgm:prSet>
      <dgm:spPr/>
    </dgm:pt>
    <dgm:pt modelId="{AA14CAF8-9FEB-462A-A9FA-58AEB831C8EC}" type="pres">
      <dgm:prSet presAssocID="{BECB4CF4-6136-449D-B27E-7515D75E6139}" presName="spaceBetweenRectangles" presStyleCnt="0"/>
      <dgm:spPr/>
    </dgm:pt>
    <dgm:pt modelId="{47C83CFD-36C9-4F66-B75C-F6DB494201B3}" type="pres">
      <dgm:prSet presAssocID="{346F21AA-4D01-40DC-9A1D-A2FBFAF59F90}" presName="parentLin" presStyleCnt="0"/>
      <dgm:spPr/>
    </dgm:pt>
    <dgm:pt modelId="{A834B6DA-FB82-4D87-92E5-04C750A9053B}" type="pres">
      <dgm:prSet presAssocID="{346F21AA-4D01-40DC-9A1D-A2FBFAF59F90}" presName="parentLeftMargin" presStyleLbl="node1" presStyleIdx="0" presStyleCnt="2"/>
      <dgm:spPr/>
    </dgm:pt>
    <dgm:pt modelId="{7B7B08A4-7AE5-4184-B9BE-AF8947D1E6A0}" type="pres">
      <dgm:prSet presAssocID="{346F21AA-4D01-40DC-9A1D-A2FBFAF59F9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F2DC506-B114-447C-BF9C-3B99FF07F542}" type="pres">
      <dgm:prSet presAssocID="{346F21AA-4D01-40DC-9A1D-A2FBFAF59F90}" presName="negativeSpace" presStyleCnt="0"/>
      <dgm:spPr/>
    </dgm:pt>
    <dgm:pt modelId="{F75D9885-E9F8-4128-8D8E-55F100C92273}" type="pres">
      <dgm:prSet presAssocID="{346F21AA-4D01-40DC-9A1D-A2FBFAF59F90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DB75340E-B926-4507-914E-6C054447060F}" type="presOf" srcId="{3461CDBE-236C-4D00-8B9E-A783D714BB03}" destId="{F75D9885-E9F8-4128-8D8E-55F100C92273}" srcOrd="0" destOrd="4" presId="urn:microsoft.com/office/officeart/2005/8/layout/list1"/>
    <dgm:cxn modelId="{FF577312-5B68-4CAE-B1E8-8DC44572B813}" srcId="{938038D6-0BA0-4086-929F-D590023B2F0F}" destId="{167CA887-EB50-49A7-8346-22654018DE27}" srcOrd="0" destOrd="0" parTransId="{CE7DE44B-E825-4F9D-AD54-0A9105C3E20D}" sibTransId="{BECB4CF4-6136-449D-B27E-7515D75E6139}"/>
    <dgm:cxn modelId="{1232D92E-8D42-46A2-BE4E-84CEF93D711D}" type="presOf" srcId="{87AAB5E4-7104-4466-85AE-957114552197}" destId="{F75D9885-E9F8-4128-8D8E-55F100C92273}" srcOrd="0" destOrd="2" presId="urn:microsoft.com/office/officeart/2005/8/layout/list1"/>
    <dgm:cxn modelId="{81DA6366-351E-4B91-A925-18C1171D04DC}" srcId="{938038D6-0BA0-4086-929F-D590023B2F0F}" destId="{346F21AA-4D01-40DC-9A1D-A2FBFAF59F90}" srcOrd="1" destOrd="0" parTransId="{D7E8A19F-DA62-4816-B970-969EDFAFE149}" sibTransId="{273ACEDB-C01D-4A6A-B4A9-2F52CA926BF5}"/>
    <dgm:cxn modelId="{F4B13369-BAC0-4ECC-B384-E14C7A55E0E9}" srcId="{16987CCB-5630-4A2A-913B-BCBCA41D5F06}" destId="{3461CDBE-236C-4D00-8B9E-A783D714BB03}" srcOrd="2" destOrd="0" parTransId="{BDF40D42-C832-4A65-B050-1B7FAB376B60}" sibTransId="{CA4EC8F9-7FB1-4E96-B748-4C869888072E}"/>
    <dgm:cxn modelId="{E4E6816A-0F57-4FF6-8D9D-44E593DD2629}" type="presOf" srcId="{10FDCF99-9D84-4361-8264-7BE2F6ED11D6}" destId="{7B7FA459-B5D2-4340-8878-D71D0CE098D5}" srcOrd="0" destOrd="0" presId="urn:microsoft.com/office/officeart/2005/8/layout/list1"/>
    <dgm:cxn modelId="{A206B26C-A142-4B4D-AB2C-EE4DBD28BCA9}" srcId="{346F21AA-4D01-40DC-9A1D-A2FBFAF59F90}" destId="{16987CCB-5630-4A2A-913B-BCBCA41D5F06}" srcOrd="1" destOrd="0" parTransId="{AA57F7E7-B262-4266-9E9D-A16C6350457F}" sibTransId="{FDECDCBA-9E12-47F5-8189-05964556BF8B}"/>
    <dgm:cxn modelId="{3E1ADF70-2F9D-4585-8FB4-DDFC5AB42817}" type="presOf" srcId="{AC4B1F7A-5CCC-436B-8C56-626A46FFA9D1}" destId="{F75D9885-E9F8-4128-8D8E-55F100C92273}" srcOrd="0" destOrd="3" presId="urn:microsoft.com/office/officeart/2005/8/layout/list1"/>
    <dgm:cxn modelId="{FEB17B80-B3A5-42A6-9DC3-148859BA911C}" type="presOf" srcId="{F53666E8-81E8-4114-B655-F1912B0BA0B4}" destId="{F75D9885-E9F8-4128-8D8E-55F100C92273}" srcOrd="0" destOrd="0" presId="urn:microsoft.com/office/officeart/2005/8/layout/list1"/>
    <dgm:cxn modelId="{95F6D883-C9C9-4FEC-BAA7-9CE8CB04A411}" srcId="{16987CCB-5630-4A2A-913B-BCBCA41D5F06}" destId="{87AAB5E4-7104-4466-85AE-957114552197}" srcOrd="0" destOrd="0" parTransId="{C987E194-5419-4357-B2F8-268091D41234}" sibTransId="{177E0C99-3F2B-4A5D-B05D-1288FF050303}"/>
    <dgm:cxn modelId="{597D7595-C7F3-4E08-8497-0C4C82BE0897}" type="presOf" srcId="{167CA887-EB50-49A7-8346-22654018DE27}" destId="{F5981B7F-1FB6-43EA-8F20-53A2B3E800ED}" srcOrd="0" destOrd="0" presId="urn:microsoft.com/office/officeart/2005/8/layout/list1"/>
    <dgm:cxn modelId="{CD86A19A-0D4E-4BE7-87A3-7E424A85185F}" type="presOf" srcId="{16987CCB-5630-4A2A-913B-BCBCA41D5F06}" destId="{F75D9885-E9F8-4128-8D8E-55F100C92273}" srcOrd="0" destOrd="1" presId="urn:microsoft.com/office/officeart/2005/8/layout/list1"/>
    <dgm:cxn modelId="{E1BBCCA1-21B9-4383-A9F3-044C7E604FDB}" srcId="{167CA887-EB50-49A7-8346-22654018DE27}" destId="{458898A7-E7F1-4136-B6BB-831A9B5B6FA0}" srcOrd="1" destOrd="0" parTransId="{A0C0C0B8-13CA-40D0-B49C-A1E439AA302D}" sibTransId="{B70A2DA8-DC59-41BE-A2B2-3144E0CDDDC4}"/>
    <dgm:cxn modelId="{C0962FA8-C60A-4E61-ABBD-B0D17AB49F8C}" type="presOf" srcId="{938038D6-0BA0-4086-929F-D590023B2F0F}" destId="{5BEBA99E-BC7C-46D1-A67C-61C4E895DCCA}" srcOrd="0" destOrd="0" presId="urn:microsoft.com/office/officeart/2005/8/layout/list1"/>
    <dgm:cxn modelId="{196313B0-66D8-4FD7-B956-4256DA21784E}" srcId="{167CA887-EB50-49A7-8346-22654018DE27}" destId="{10FDCF99-9D84-4361-8264-7BE2F6ED11D6}" srcOrd="0" destOrd="0" parTransId="{023A2E48-3E66-4B03-AA89-91CF210FF29B}" sibTransId="{CC15C304-19B3-4494-BC13-3292E15B0586}"/>
    <dgm:cxn modelId="{3D3CB0B0-F7F5-450F-A9AF-7839182DD1FB}" srcId="{16987CCB-5630-4A2A-913B-BCBCA41D5F06}" destId="{AC4B1F7A-5CCC-436B-8C56-626A46FFA9D1}" srcOrd="1" destOrd="0" parTransId="{9898DCFF-B1B1-4B34-9EB7-46336A574BBF}" sibTransId="{F344C7A3-9C62-44A9-9710-ABFC08862084}"/>
    <dgm:cxn modelId="{D6E2C9C4-B3F8-4302-952C-5A58AB35E219}" type="presOf" srcId="{167CA887-EB50-49A7-8346-22654018DE27}" destId="{3059BBE6-F156-429A-95B6-A9592F2887C4}" srcOrd="1" destOrd="0" presId="urn:microsoft.com/office/officeart/2005/8/layout/list1"/>
    <dgm:cxn modelId="{97EBFACE-4665-491E-8618-51D4C7464F11}" type="presOf" srcId="{458898A7-E7F1-4136-B6BB-831A9B5B6FA0}" destId="{7B7FA459-B5D2-4340-8878-D71D0CE098D5}" srcOrd="0" destOrd="1" presId="urn:microsoft.com/office/officeart/2005/8/layout/list1"/>
    <dgm:cxn modelId="{EC9855CF-D45B-450D-A006-60735C5B30EC}" srcId="{346F21AA-4D01-40DC-9A1D-A2FBFAF59F90}" destId="{F53666E8-81E8-4114-B655-F1912B0BA0B4}" srcOrd="0" destOrd="0" parTransId="{00E4339C-9A75-42C5-A3A7-6215BE177362}" sibTransId="{1CD016AF-6399-43E1-8545-702D707D8FE3}"/>
    <dgm:cxn modelId="{D5ADD4D5-B37C-4A10-B169-41271DE7C741}" type="presOf" srcId="{346F21AA-4D01-40DC-9A1D-A2FBFAF59F90}" destId="{A834B6DA-FB82-4D87-92E5-04C750A9053B}" srcOrd="0" destOrd="0" presId="urn:microsoft.com/office/officeart/2005/8/layout/list1"/>
    <dgm:cxn modelId="{576053D6-7B8A-46B3-B33C-AFB9088CDC97}" type="presOf" srcId="{346F21AA-4D01-40DC-9A1D-A2FBFAF59F90}" destId="{7B7B08A4-7AE5-4184-B9BE-AF8947D1E6A0}" srcOrd="1" destOrd="0" presId="urn:microsoft.com/office/officeart/2005/8/layout/list1"/>
    <dgm:cxn modelId="{3A32DAA0-0933-4FD5-A2D2-5D9AC1C15F8C}" type="presParOf" srcId="{5BEBA99E-BC7C-46D1-A67C-61C4E895DCCA}" destId="{2B4053E1-74B4-4DB7-90F6-CE3DD60D0481}" srcOrd="0" destOrd="0" presId="urn:microsoft.com/office/officeart/2005/8/layout/list1"/>
    <dgm:cxn modelId="{F675AB4D-0E48-4B22-8AE9-B91F5DDB5E51}" type="presParOf" srcId="{2B4053E1-74B4-4DB7-90F6-CE3DD60D0481}" destId="{F5981B7F-1FB6-43EA-8F20-53A2B3E800ED}" srcOrd="0" destOrd="0" presId="urn:microsoft.com/office/officeart/2005/8/layout/list1"/>
    <dgm:cxn modelId="{CC8010DA-E794-41A8-B812-4117535653E0}" type="presParOf" srcId="{2B4053E1-74B4-4DB7-90F6-CE3DD60D0481}" destId="{3059BBE6-F156-429A-95B6-A9592F2887C4}" srcOrd="1" destOrd="0" presId="urn:microsoft.com/office/officeart/2005/8/layout/list1"/>
    <dgm:cxn modelId="{712B618B-6E31-4F0B-8B47-438B2D74B032}" type="presParOf" srcId="{5BEBA99E-BC7C-46D1-A67C-61C4E895DCCA}" destId="{342C3219-2459-473A-B9DF-9887C11EABE7}" srcOrd="1" destOrd="0" presId="urn:microsoft.com/office/officeart/2005/8/layout/list1"/>
    <dgm:cxn modelId="{9FD18C07-F11E-41B4-AF50-AC1D3B3C1213}" type="presParOf" srcId="{5BEBA99E-BC7C-46D1-A67C-61C4E895DCCA}" destId="{7B7FA459-B5D2-4340-8878-D71D0CE098D5}" srcOrd="2" destOrd="0" presId="urn:microsoft.com/office/officeart/2005/8/layout/list1"/>
    <dgm:cxn modelId="{4701C444-7A54-4065-8CD8-B90D7C92A492}" type="presParOf" srcId="{5BEBA99E-BC7C-46D1-A67C-61C4E895DCCA}" destId="{AA14CAF8-9FEB-462A-A9FA-58AEB831C8EC}" srcOrd="3" destOrd="0" presId="urn:microsoft.com/office/officeart/2005/8/layout/list1"/>
    <dgm:cxn modelId="{F17938DA-F979-4F0F-82CA-C2919E6DE181}" type="presParOf" srcId="{5BEBA99E-BC7C-46D1-A67C-61C4E895DCCA}" destId="{47C83CFD-36C9-4F66-B75C-F6DB494201B3}" srcOrd="4" destOrd="0" presId="urn:microsoft.com/office/officeart/2005/8/layout/list1"/>
    <dgm:cxn modelId="{3C127B0D-D7B4-4331-8B43-835CF81DBC8B}" type="presParOf" srcId="{47C83CFD-36C9-4F66-B75C-F6DB494201B3}" destId="{A834B6DA-FB82-4D87-92E5-04C750A9053B}" srcOrd="0" destOrd="0" presId="urn:microsoft.com/office/officeart/2005/8/layout/list1"/>
    <dgm:cxn modelId="{1556220E-1667-4705-9292-B83BBBAB26C6}" type="presParOf" srcId="{47C83CFD-36C9-4F66-B75C-F6DB494201B3}" destId="{7B7B08A4-7AE5-4184-B9BE-AF8947D1E6A0}" srcOrd="1" destOrd="0" presId="urn:microsoft.com/office/officeart/2005/8/layout/list1"/>
    <dgm:cxn modelId="{51C96DED-C456-4A72-84CB-58F4D477634E}" type="presParOf" srcId="{5BEBA99E-BC7C-46D1-A67C-61C4E895DCCA}" destId="{AF2DC506-B114-447C-BF9C-3B99FF07F542}" srcOrd="5" destOrd="0" presId="urn:microsoft.com/office/officeart/2005/8/layout/list1"/>
    <dgm:cxn modelId="{819F7102-F9C9-4B9E-AF7C-54B6FDF5086B}" type="presParOf" srcId="{5BEBA99E-BC7C-46D1-A67C-61C4E895DCCA}" destId="{F75D9885-E9F8-4128-8D8E-55F100C92273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327C07-D4A0-4FE3-B517-57ABE2C5FAAD}">
      <dsp:nvSpPr>
        <dsp:cNvPr id="0" name=""/>
        <dsp:cNvSpPr/>
      </dsp:nvSpPr>
      <dsp:spPr>
        <a:xfrm>
          <a:off x="0" y="80953"/>
          <a:ext cx="4434721" cy="3931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1 - Presentation de </a:t>
          </a:r>
          <a:r>
            <a:rPr lang="en-US" sz="1600" kern="1200" dirty="0" err="1"/>
            <a:t>l’application</a:t>
          </a:r>
          <a:endParaRPr lang="en-US" sz="1600" kern="1200" dirty="0"/>
        </a:p>
      </dsp:txBody>
      <dsp:txXfrm>
        <a:off x="19191" y="100144"/>
        <a:ext cx="4396339" cy="354738"/>
      </dsp:txXfrm>
    </dsp:sp>
    <dsp:sp modelId="{78B2B953-54AC-4447-8F2A-B34A641F1EFE}">
      <dsp:nvSpPr>
        <dsp:cNvPr id="0" name=""/>
        <dsp:cNvSpPr/>
      </dsp:nvSpPr>
      <dsp:spPr>
        <a:xfrm>
          <a:off x="0" y="520153"/>
          <a:ext cx="4434721" cy="393120"/>
        </a:xfrm>
        <a:prstGeom prst="roundRect">
          <a:avLst/>
        </a:prstGeom>
        <a:solidFill>
          <a:schemeClr val="accent5">
            <a:hueOff val="-1508296"/>
            <a:satOff val="0"/>
            <a:lumOff val="-19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2 - Technologies / Structure</a:t>
          </a:r>
        </a:p>
      </dsp:txBody>
      <dsp:txXfrm>
        <a:off x="19191" y="539344"/>
        <a:ext cx="4396339" cy="354738"/>
      </dsp:txXfrm>
    </dsp:sp>
    <dsp:sp modelId="{FF23F49A-01C3-4900-A8F9-4FAD904E6163}">
      <dsp:nvSpPr>
        <dsp:cNvPr id="0" name=""/>
        <dsp:cNvSpPr/>
      </dsp:nvSpPr>
      <dsp:spPr>
        <a:xfrm>
          <a:off x="0" y="959353"/>
          <a:ext cx="4434721" cy="393120"/>
        </a:xfrm>
        <a:prstGeom prst="roundRect">
          <a:avLst/>
        </a:prstGeom>
        <a:solidFill>
          <a:schemeClr val="accent5">
            <a:hueOff val="-3016592"/>
            <a:satOff val="0"/>
            <a:lumOff val="-39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3 - HTML</a:t>
          </a:r>
        </a:p>
      </dsp:txBody>
      <dsp:txXfrm>
        <a:off x="19191" y="978544"/>
        <a:ext cx="4396339" cy="354738"/>
      </dsp:txXfrm>
    </dsp:sp>
    <dsp:sp modelId="{F4F5F7D8-38A0-4C84-90BE-859A262F739A}">
      <dsp:nvSpPr>
        <dsp:cNvPr id="0" name=""/>
        <dsp:cNvSpPr/>
      </dsp:nvSpPr>
      <dsp:spPr>
        <a:xfrm>
          <a:off x="0" y="1398553"/>
          <a:ext cx="4434721" cy="393120"/>
        </a:xfrm>
        <a:prstGeom prst="roundRect">
          <a:avLst/>
        </a:prstGeom>
        <a:solidFill>
          <a:schemeClr val="accent5">
            <a:hueOff val="-4524888"/>
            <a:satOff val="0"/>
            <a:lumOff val="-58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4 – Aspect </a:t>
          </a:r>
          <a:r>
            <a:rPr lang="en-US" sz="1600" kern="1200" dirty="0" err="1"/>
            <a:t>Visuel</a:t>
          </a:r>
          <a:r>
            <a:rPr lang="en-US" sz="1600" kern="1200" dirty="0"/>
            <a:t> / CSS</a:t>
          </a:r>
        </a:p>
      </dsp:txBody>
      <dsp:txXfrm>
        <a:off x="19191" y="1417744"/>
        <a:ext cx="4396339" cy="354738"/>
      </dsp:txXfrm>
    </dsp:sp>
    <dsp:sp modelId="{A911C01C-6C30-451B-9B06-437AEF9C1236}">
      <dsp:nvSpPr>
        <dsp:cNvPr id="0" name=""/>
        <dsp:cNvSpPr/>
      </dsp:nvSpPr>
      <dsp:spPr>
        <a:xfrm>
          <a:off x="0" y="1791673"/>
          <a:ext cx="4434721" cy="422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802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SASS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Flexbox</a:t>
          </a:r>
        </a:p>
      </dsp:txBody>
      <dsp:txXfrm>
        <a:off x="0" y="1791673"/>
        <a:ext cx="4434721" cy="422280"/>
      </dsp:txXfrm>
    </dsp:sp>
    <dsp:sp modelId="{7EB49C16-2096-4AA5-8EC9-6022446AD60C}">
      <dsp:nvSpPr>
        <dsp:cNvPr id="0" name=""/>
        <dsp:cNvSpPr/>
      </dsp:nvSpPr>
      <dsp:spPr>
        <a:xfrm>
          <a:off x="0" y="2213953"/>
          <a:ext cx="4434721" cy="393120"/>
        </a:xfrm>
        <a:prstGeom prst="roundRect">
          <a:avLst/>
        </a:prstGeom>
        <a:solidFill>
          <a:schemeClr val="accent5">
            <a:hueOff val="-6033184"/>
            <a:satOff val="0"/>
            <a:lumOff val="-78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5 - </a:t>
          </a:r>
          <a:r>
            <a:rPr lang="en-US" sz="1600" kern="1200" dirty="0" err="1"/>
            <a:t>Javascript</a:t>
          </a:r>
          <a:r>
            <a:rPr lang="en-US" sz="1600" kern="1200" dirty="0"/>
            <a:t> </a:t>
          </a:r>
        </a:p>
      </dsp:txBody>
      <dsp:txXfrm>
        <a:off x="19191" y="2233144"/>
        <a:ext cx="4396339" cy="354738"/>
      </dsp:txXfrm>
    </dsp:sp>
    <dsp:sp modelId="{62674CBE-C004-4DB7-83AE-80270B58EB33}">
      <dsp:nvSpPr>
        <dsp:cNvPr id="0" name=""/>
        <dsp:cNvSpPr/>
      </dsp:nvSpPr>
      <dsp:spPr>
        <a:xfrm>
          <a:off x="0" y="2607073"/>
          <a:ext cx="4434721" cy="62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802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DOM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Google </a:t>
          </a:r>
          <a:r>
            <a:rPr lang="en-US" sz="1200" kern="1200" dirty="0" err="1"/>
            <a:t>Api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 err="1"/>
            <a:t>SessionAPI</a:t>
          </a:r>
          <a:endParaRPr lang="en-US" sz="1200" kern="1200" dirty="0"/>
        </a:p>
      </dsp:txBody>
      <dsp:txXfrm>
        <a:off x="0" y="2607073"/>
        <a:ext cx="4434721" cy="629280"/>
      </dsp:txXfrm>
    </dsp:sp>
    <dsp:sp modelId="{3B46884B-1EDF-4153-872F-A4237C926035}">
      <dsp:nvSpPr>
        <dsp:cNvPr id="0" name=""/>
        <dsp:cNvSpPr/>
      </dsp:nvSpPr>
      <dsp:spPr>
        <a:xfrm>
          <a:off x="0" y="3236353"/>
          <a:ext cx="4434721" cy="393120"/>
        </a:xfrm>
        <a:prstGeom prst="roundRect">
          <a:avLst/>
        </a:prstGeom>
        <a:solidFill>
          <a:schemeClr val="accent5">
            <a:hueOff val="-7541480"/>
            <a:satOff val="0"/>
            <a:lumOff val="-98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6 - Questions</a:t>
          </a:r>
        </a:p>
      </dsp:txBody>
      <dsp:txXfrm>
        <a:off x="19191" y="3255544"/>
        <a:ext cx="4396339" cy="3547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50329B-C5C2-40A5-B2EE-8F337B4E6883}">
      <dsp:nvSpPr>
        <dsp:cNvPr id="0" name=""/>
        <dsp:cNvSpPr/>
      </dsp:nvSpPr>
      <dsp:spPr>
        <a:xfrm>
          <a:off x="289752" y="1000"/>
          <a:ext cx="1403556" cy="84213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Sass</a:t>
          </a:r>
        </a:p>
      </dsp:txBody>
      <dsp:txXfrm>
        <a:off x="289752" y="1000"/>
        <a:ext cx="1403556" cy="842133"/>
      </dsp:txXfrm>
    </dsp:sp>
    <dsp:sp modelId="{7FE1973F-9B3E-4CEA-BA3B-B708BB635D1F}">
      <dsp:nvSpPr>
        <dsp:cNvPr id="0" name=""/>
        <dsp:cNvSpPr/>
      </dsp:nvSpPr>
      <dsp:spPr>
        <a:xfrm>
          <a:off x="1833664" y="1000"/>
          <a:ext cx="1403556" cy="84213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HTML5</a:t>
          </a:r>
        </a:p>
      </dsp:txBody>
      <dsp:txXfrm>
        <a:off x="1833664" y="1000"/>
        <a:ext cx="1403556" cy="842133"/>
      </dsp:txXfrm>
    </dsp:sp>
    <dsp:sp modelId="{0A4F80CC-75F0-4679-9C0F-AAAD44AFCD86}">
      <dsp:nvSpPr>
        <dsp:cNvPr id="0" name=""/>
        <dsp:cNvSpPr/>
      </dsp:nvSpPr>
      <dsp:spPr>
        <a:xfrm>
          <a:off x="289752" y="983490"/>
          <a:ext cx="1403556" cy="84213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CSS3</a:t>
          </a:r>
        </a:p>
      </dsp:txBody>
      <dsp:txXfrm>
        <a:off x="289752" y="983490"/>
        <a:ext cx="1403556" cy="842133"/>
      </dsp:txXfrm>
    </dsp:sp>
    <dsp:sp modelId="{DB2553AC-CBAD-4F6F-9D2C-65D15D036262}">
      <dsp:nvSpPr>
        <dsp:cNvPr id="0" name=""/>
        <dsp:cNvSpPr/>
      </dsp:nvSpPr>
      <dsp:spPr>
        <a:xfrm>
          <a:off x="1833664" y="983490"/>
          <a:ext cx="1403556" cy="84213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Javascript</a:t>
          </a:r>
          <a:r>
            <a:rPr lang="en-US" sz="1600" kern="1200" dirty="0"/>
            <a:t> </a:t>
          </a:r>
          <a:r>
            <a:rPr lang="en-US" sz="1600" kern="1200" dirty="0" err="1"/>
            <a:t>Natif</a:t>
          </a:r>
          <a:endParaRPr lang="en-US" sz="1600" kern="1200" dirty="0"/>
        </a:p>
      </dsp:txBody>
      <dsp:txXfrm>
        <a:off x="1833664" y="983490"/>
        <a:ext cx="1403556" cy="842133"/>
      </dsp:txXfrm>
    </dsp:sp>
    <dsp:sp modelId="{985C73AD-FD04-447D-9F7E-48CA4F88B1F9}">
      <dsp:nvSpPr>
        <dsp:cNvPr id="0" name=""/>
        <dsp:cNvSpPr/>
      </dsp:nvSpPr>
      <dsp:spPr>
        <a:xfrm>
          <a:off x="289752" y="1965979"/>
          <a:ext cx="1403556" cy="84213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Jquery</a:t>
          </a:r>
          <a:endParaRPr lang="en-US" sz="1600" kern="1200" dirty="0"/>
        </a:p>
      </dsp:txBody>
      <dsp:txXfrm>
        <a:off x="289752" y="1965979"/>
        <a:ext cx="1403556" cy="842133"/>
      </dsp:txXfrm>
    </dsp:sp>
    <dsp:sp modelId="{6EBD7A9A-034C-4757-91B4-1A307F2B4292}">
      <dsp:nvSpPr>
        <dsp:cNvPr id="0" name=""/>
        <dsp:cNvSpPr/>
      </dsp:nvSpPr>
      <dsp:spPr>
        <a:xfrm>
          <a:off x="1833664" y="1965979"/>
          <a:ext cx="1403556" cy="84213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Font Awesome Icons</a:t>
          </a:r>
        </a:p>
      </dsp:txBody>
      <dsp:txXfrm>
        <a:off x="1833664" y="1965979"/>
        <a:ext cx="1403556" cy="8421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EAEBAE-46F8-4948-B509-A4273F6D13E7}">
      <dsp:nvSpPr>
        <dsp:cNvPr id="0" name=""/>
        <dsp:cNvSpPr/>
      </dsp:nvSpPr>
      <dsp:spPr>
        <a:xfrm>
          <a:off x="2313390" y="215321"/>
          <a:ext cx="1097796" cy="1097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Création</a:t>
          </a:r>
          <a:r>
            <a:rPr lang="en-US" sz="1200" kern="1200" dirty="0"/>
            <a:t> Branche</a:t>
          </a:r>
        </a:p>
      </dsp:txBody>
      <dsp:txXfrm>
        <a:off x="2313390" y="215321"/>
        <a:ext cx="1097796" cy="1097796"/>
      </dsp:txXfrm>
    </dsp:sp>
    <dsp:sp modelId="{66E632C7-6B8A-4A44-B48B-998AC0379767}">
      <dsp:nvSpPr>
        <dsp:cNvPr id="0" name=""/>
        <dsp:cNvSpPr/>
      </dsp:nvSpPr>
      <dsp:spPr>
        <a:xfrm>
          <a:off x="639197" y="-1225"/>
          <a:ext cx="2597961" cy="2597961"/>
        </a:xfrm>
        <a:prstGeom prst="circularArrow">
          <a:avLst>
            <a:gd name="adj1" fmla="val 8240"/>
            <a:gd name="adj2" fmla="val 575391"/>
            <a:gd name="adj3" fmla="val 2967180"/>
            <a:gd name="adj4" fmla="val 49495"/>
            <a:gd name="adj5" fmla="val 9613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4666A70-0239-403D-BF6B-02F582A9594F}">
      <dsp:nvSpPr>
        <dsp:cNvPr id="0" name=""/>
        <dsp:cNvSpPr/>
      </dsp:nvSpPr>
      <dsp:spPr>
        <a:xfrm>
          <a:off x="1389280" y="1815928"/>
          <a:ext cx="1097796" cy="1097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1 </a:t>
          </a:r>
          <a:r>
            <a:rPr lang="en-US" sz="1200" kern="1200" dirty="0" err="1"/>
            <a:t>Fonctionnalité</a:t>
          </a:r>
          <a:r>
            <a:rPr lang="en-US" sz="1200" kern="1200" dirty="0"/>
            <a:t> = 1 Commit</a:t>
          </a:r>
        </a:p>
      </dsp:txBody>
      <dsp:txXfrm>
        <a:off x="1389280" y="1815928"/>
        <a:ext cx="1097796" cy="1097796"/>
      </dsp:txXfrm>
    </dsp:sp>
    <dsp:sp modelId="{3C417308-4058-403E-BD01-D36FDE470610}">
      <dsp:nvSpPr>
        <dsp:cNvPr id="0" name=""/>
        <dsp:cNvSpPr/>
      </dsp:nvSpPr>
      <dsp:spPr>
        <a:xfrm>
          <a:off x="639197" y="-1225"/>
          <a:ext cx="2597961" cy="2597961"/>
        </a:xfrm>
        <a:prstGeom prst="circularArrow">
          <a:avLst>
            <a:gd name="adj1" fmla="val 8240"/>
            <a:gd name="adj2" fmla="val 575391"/>
            <a:gd name="adj3" fmla="val 10175114"/>
            <a:gd name="adj4" fmla="val 7257430"/>
            <a:gd name="adj5" fmla="val 9613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0D8FB02-B7E9-434F-AB5B-DC5D55D846FF}">
      <dsp:nvSpPr>
        <dsp:cNvPr id="0" name=""/>
        <dsp:cNvSpPr/>
      </dsp:nvSpPr>
      <dsp:spPr>
        <a:xfrm>
          <a:off x="465169" y="215321"/>
          <a:ext cx="1097796" cy="1097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Merge sur main</a:t>
          </a:r>
        </a:p>
      </dsp:txBody>
      <dsp:txXfrm>
        <a:off x="465169" y="215321"/>
        <a:ext cx="1097796" cy="1097796"/>
      </dsp:txXfrm>
    </dsp:sp>
    <dsp:sp modelId="{D06D671E-CE77-4DE3-AF5D-D27E33235785}">
      <dsp:nvSpPr>
        <dsp:cNvPr id="0" name=""/>
        <dsp:cNvSpPr/>
      </dsp:nvSpPr>
      <dsp:spPr>
        <a:xfrm>
          <a:off x="639197" y="-1225"/>
          <a:ext cx="2597961" cy="2597961"/>
        </a:xfrm>
        <a:prstGeom prst="circularArrow">
          <a:avLst>
            <a:gd name="adj1" fmla="val 8240"/>
            <a:gd name="adj2" fmla="val 575391"/>
            <a:gd name="adj3" fmla="val 16859826"/>
            <a:gd name="adj4" fmla="val 14964783"/>
            <a:gd name="adj5" fmla="val 9613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8F5B7C-E02E-4CD8-BA19-94F4BB3BDF51}">
      <dsp:nvSpPr>
        <dsp:cNvPr id="0" name=""/>
        <dsp:cNvSpPr/>
      </dsp:nvSpPr>
      <dsp:spPr>
        <a:xfrm rot="10800000">
          <a:off x="1041351" y="8140"/>
          <a:ext cx="2934257" cy="29465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934" tIns="49530" rIns="92456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W3CValidator</a:t>
          </a:r>
        </a:p>
      </dsp:txBody>
      <dsp:txXfrm rot="10800000">
        <a:off x="1115014" y="8140"/>
        <a:ext cx="2860594" cy="294652"/>
      </dsp:txXfrm>
    </dsp:sp>
    <dsp:sp modelId="{A9C9B892-8C37-4623-ACD5-2A87BCB10897}">
      <dsp:nvSpPr>
        <dsp:cNvPr id="0" name=""/>
        <dsp:cNvSpPr/>
      </dsp:nvSpPr>
      <dsp:spPr>
        <a:xfrm>
          <a:off x="665416" y="125"/>
          <a:ext cx="294652" cy="29465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EEFBE2-3F4F-46E7-9BFF-FC7ECF8DD172}">
      <dsp:nvSpPr>
        <dsp:cNvPr id="0" name=""/>
        <dsp:cNvSpPr/>
      </dsp:nvSpPr>
      <dsp:spPr>
        <a:xfrm rot="10800000">
          <a:off x="1041351" y="356411"/>
          <a:ext cx="2934257" cy="29465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934" tIns="49530" rIns="92456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CanIUse</a:t>
          </a:r>
        </a:p>
      </dsp:txBody>
      <dsp:txXfrm rot="10800000">
        <a:off x="1115014" y="356411"/>
        <a:ext cx="2860594" cy="294652"/>
      </dsp:txXfrm>
    </dsp:sp>
    <dsp:sp modelId="{E5EAC645-8AB9-41D3-B79B-AAAC0DB6E795}">
      <dsp:nvSpPr>
        <dsp:cNvPr id="0" name=""/>
        <dsp:cNvSpPr/>
      </dsp:nvSpPr>
      <dsp:spPr>
        <a:xfrm>
          <a:off x="665416" y="368442"/>
          <a:ext cx="294652" cy="29465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13BF85-7406-4997-8A0B-1ACDF54EFFA4}">
      <dsp:nvSpPr>
        <dsp:cNvPr id="0" name=""/>
        <dsp:cNvSpPr/>
      </dsp:nvSpPr>
      <dsp:spPr>
        <a:xfrm rot="10800000">
          <a:off x="1041351" y="724727"/>
          <a:ext cx="2934257" cy="29465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934" tIns="49530" rIns="92456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Verification de la part de marché</a:t>
          </a:r>
        </a:p>
      </dsp:txBody>
      <dsp:txXfrm rot="10800000">
        <a:off x="1115014" y="724727"/>
        <a:ext cx="2860594" cy="294652"/>
      </dsp:txXfrm>
    </dsp:sp>
    <dsp:sp modelId="{23013645-969C-4FBF-93F7-BAC8D18CE40A}">
      <dsp:nvSpPr>
        <dsp:cNvPr id="0" name=""/>
        <dsp:cNvSpPr/>
      </dsp:nvSpPr>
      <dsp:spPr>
        <a:xfrm>
          <a:off x="665416" y="736758"/>
          <a:ext cx="294652" cy="294652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7FA459-B5D2-4340-8878-D71D0CE098D5}">
      <dsp:nvSpPr>
        <dsp:cNvPr id="0" name=""/>
        <dsp:cNvSpPr/>
      </dsp:nvSpPr>
      <dsp:spPr>
        <a:xfrm>
          <a:off x="0" y="193537"/>
          <a:ext cx="525779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8064" tIns="166624" rIns="408064" bIns="56896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Fonts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CSS</a:t>
          </a:r>
        </a:p>
      </dsp:txBody>
      <dsp:txXfrm>
        <a:off x="0" y="193537"/>
        <a:ext cx="5257798" cy="478800"/>
      </dsp:txXfrm>
    </dsp:sp>
    <dsp:sp modelId="{3059BBE6-F156-429A-95B6-A9592F2887C4}">
      <dsp:nvSpPr>
        <dsp:cNvPr id="0" name=""/>
        <dsp:cNvSpPr/>
      </dsp:nvSpPr>
      <dsp:spPr>
        <a:xfrm>
          <a:off x="262889" y="75457"/>
          <a:ext cx="3680458" cy="236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113" tIns="0" rIns="139113" bIns="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Head</a:t>
          </a:r>
        </a:p>
      </dsp:txBody>
      <dsp:txXfrm>
        <a:off x="274417" y="86985"/>
        <a:ext cx="3657402" cy="213104"/>
      </dsp:txXfrm>
    </dsp:sp>
    <dsp:sp modelId="{F75D9885-E9F8-4128-8D8E-55F100C92273}">
      <dsp:nvSpPr>
        <dsp:cNvPr id="0" name=""/>
        <dsp:cNvSpPr/>
      </dsp:nvSpPr>
      <dsp:spPr>
        <a:xfrm>
          <a:off x="0" y="833617"/>
          <a:ext cx="5257798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8064" tIns="166624" rIns="408064" bIns="56896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 err="1"/>
            <a:t>Contenu</a:t>
          </a:r>
          <a:endParaRPr lang="en-US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Scripts</a:t>
          </a:r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CDN </a:t>
          </a:r>
          <a:r>
            <a:rPr lang="en-US" sz="800" kern="1200" dirty="0" err="1"/>
            <a:t>Jquery</a:t>
          </a:r>
          <a:endParaRPr lang="en-US" sz="800" kern="1200" dirty="0"/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 err="1"/>
            <a:t>Fontawesome</a:t>
          </a:r>
          <a:r>
            <a:rPr lang="en-US" sz="800" kern="1200" dirty="0"/>
            <a:t> icons</a:t>
          </a:r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/>
            <a:t>Main JS</a:t>
          </a:r>
          <a:endParaRPr lang="en-US" sz="800" kern="1200" dirty="0"/>
        </a:p>
      </dsp:txBody>
      <dsp:txXfrm>
        <a:off x="0" y="833617"/>
        <a:ext cx="5257798" cy="882000"/>
      </dsp:txXfrm>
    </dsp:sp>
    <dsp:sp modelId="{7B7B08A4-7AE5-4184-B9BE-AF8947D1E6A0}">
      <dsp:nvSpPr>
        <dsp:cNvPr id="0" name=""/>
        <dsp:cNvSpPr/>
      </dsp:nvSpPr>
      <dsp:spPr>
        <a:xfrm>
          <a:off x="262889" y="715537"/>
          <a:ext cx="3680458" cy="236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113" tIns="0" rIns="139113" bIns="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Body</a:t>
          </a:r>
        </a:p>
      </dsp:txBody>
      <dsp:txXfrm>
        <a:off x="274417" y="727065"/>
        <a:ext cx="3657402" cy="2131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11/22/2021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www.deviantart.com/jeatz-axl/art/Dream-Library-547144070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diagramColors" Target="../diagrams/colors2.xml"/><Relationship Id="rId3" Type="http://schemas.openxmlformats.org/officeDocument/2006/relationships/hyperlink" Target="https://sass-lang.com/styleguide/brand" TargetMode="External"/><Relationship Id="rId7" Type="http://schemas.openxmlformats.org/officeDocument/2006/relationships/hyperlink" Target="https://www.nosinmiubuntu.com/curso-de-desarrollo-en-html5-css-y-javascript-de-apps-web-octava-edicion/html5_css3_javascript5/" TargetMode="External"/><Relationship Id="rId12" Type="http://schemas.openxmlformats.org/officeDocument/2006/relationships/diagramQuickStyle" Target="../diagrams/quickStyl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diagramLayout" Target="../diagrams/layout2.xml"/><Relationship Id="rId5" Type="http://schemas.openxmlformats.org/officeDocument/2006/relationships/hyperlink" Target="https://tr.wikipedia.org/wiki/Jquery" TargetMode="External"/><Relationship Id="rId15" Type="http://schemas.openxmlformats.org/officeDocument/2006/relationships/hyperlink" Target="https://creativecommons.org/licenses/by-sa/3.0/" TargetMode="External"/><Relationship Id="rId10" Type="http://schemas.openxmlformats.org/officeDocument/2006/relationships/diagramData" Target="../diagrams/data2.xml"/><Relationship Id="rId4" Type="http://schemas.openxmlformats.org/officeDocument/2006/relationships/image" Target="../media/image5.png"/><Relationship Id="rId9" Type="http://schemas.openxmlformats.org/officeDocument/2006/relationships/hyperlink" Target="https://zh.wikipedia.org/zh-tw/Font_Awesome" TargetMode="External"/><Relationship Id="rId14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hyperlink" Target="https://creativecommons.org/licenses/by-nc/3.0/" TargetMode="External"/><Relationship Id="rId3" Type="http://schemas.openxmlformats.org/officeDocument/2006/relationships/hyperlink" Target="http://pngimg.com/download/73351" TargetMode="External"/><Relationship Id="rId7" Type="http://schemas.openxmlformats.org/officeDocument/2006/relationships/hyperlink" Target="https://ru.abcdef.wiki/wiki/Visual_Studio_Code" TargetMode="External"/><Relationship Id="rId12" Type="http://schemas.microsoft.com/office/2007/relationships/diagramDrawing" Target="../diagrams/drawing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diagramColors" Target="../diagrams/colors3.xml"/><Relationship Id="rId5" Type="http://schemas.openxmlformats.org/officeDocument/2006/relationships/hyperlink" Target="http://www.artit-k.com/training-course/git/git-workshop/" TargetMode="External"/><Relationship Id="rId10" Type="http://schemas.openxmlformats.org/officeDocument/2006/relationships/diagramQuickStyle" Target="../diagrams/quickStyle3.xml"/><Relationship Id="rId4" Type="http://schemas.openxmlformats.org/officeDocument/2006/relationships/image" Target="../media/image9.png"/><Relationship Id="rId9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09CB703-C563-4F1F-BF28-83C06E978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7000" y="583345"/>
            <a:ext cx="5833787" cy="2274155"/>
          </a:xfrm>
        </p:spPr>
        <p:txBody>
          <a:bodyPr anchor="b">
            <a:normAutofit/>
          </a:bodyPr>
          <a:lstStyle/>
          <a:p>
            <a:pPr algn="r"/>
            <a:r>
              <a:rPr lang="en-US" spc="400"/>
              <a:t>Poch’LIB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06993" y="3123651"/>
            <a:ext cx="5833787" cy="504825"/>
          </a:xfrm>
        </p:spPr>
        <p:txBody>
          <a:bodyPr>
            <a:normAutofit/>
          </a:bodyPr>
          <a:lstStyle/>
          <a:p>
            <a:r>
              <a:rPr lang="en-US" sz="1800"/>
              <a:t>Valentin Trouillet</a:t>
            </a:r>
          </a:p>
          <a:p>
            <a:endParaRPr lang="en-US" sz="1800"/>
          </a:p>
        </p:txBody>
      </p:sp>
      <p:cxnSp>
        <p:nvCxnSpPr>
          <p:cNvPr id="12" name="!!Straight Connector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11910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72282E8E-F9F1-4F35-8EBA-6004FDBF23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-3"/>
          <a:stretch/>
        </p:blipFill>
        <p:spPr>
          <a:xfrm>
            <a:off x="1366432" y="2530057"/>
            <a:ext cx="3707972" cy="3707972"/>
          </a:xfrm>
          <a:custGeom>
            <a:avLst/>
            <a:gdLst/>
            <a:ahLst/>
            <a:cxnLst/>
            <a:rect l="l" t="t" r="r" b="b"/>
            <a:pathLst>
              <a:path w="1924906" h="1924906">
                <a:moveTo>
                  <a:pt x="962453" y="0"/>
                </a:moveTo>
                <a:cubicBezTo>
                  <a:pt x="1494001" y="0"/>
                  <a:pt x="1924906" y="430905"/>
                  <a:pt x="1924906" y="962453"/>
                </a:cubicBezTo>
                <a:cubicBezTo>
                  <a:pt x="1924906" y="1494001"/>
                  <a:pt x="1494001" y="1924906"/>
                  <a:pt x="962453" y="1924906"/>
                </a:cubicBezTo>
                <a:cubicBezTo>
                  <a:pt x="430905" y="1924906"/>
                  <a:pt x="0" y="1494001"/>
                  <a:pt x="0" y="962453"/>
                </a:cubicBezTo>
                <a:cubicBezTo>
                  <a:pt x="0" y="430905"/>
                  <a:pt x="430905" y="0"/>
                  <a:pt x="962453" y="0"/>
                </a:cubicBezTo>
                <a:close/>
              </a:path>
            </a:pathLst>
          </a:custGeom>
        </p:spPr>
      </p:pic>
      <p:sp>
        <p:nvSpPr>
          <p:cNvPr id="14" name="!!plus graphic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!!dot graphic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!!circle graphic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7CE20-9368-4F36-BCD8-14C372C7E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TODO : screenshots code html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94A54D-8CDA-42F6-B403-5F42415476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170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2147D-070C-4AA5-BF9C-481BDBB052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4 – Aspect </a:t>
            </a:r>
            <a:r>
              <a:rPr lang="en-US" dirty="0" err="1"/>
              <a:t>Visuel</a:t>
            </a:r>
            <a:r>
              <a:rPr lang="en-US" dirty="0"/>
              <a:t> / CSS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627188-1C68-4046-801F-515C378C8B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649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E8485-724D-4160-AD3E-53010E2111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Principes</a:t>
            </a:r>
            <a:r>
              <a:rPr lang="en-US" dirty="0"/>
              <a:t> de bases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5CFF87-BD61-4264-9095-60FD06ACA3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solidFill>
                  <a:srgbClr val="E6F4FF"/>
                </a:solidFill>
                <a:effectLst/>
                <a:latin typeface="Consolas" panose="020B0609020204030204" pitchFamily="49" charset="0"/>
              </a:rPr>
              <a:t>dry Don’t repeat yourself</a:t>
            </a:r>
            <a:endParaRPr lang="en-US" b="0" dirty="0">
              <a:solidFill>
                <a:srgbClr val="CDD7D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E6F4FF"/>
                </a:solidFill>
                <a:effectLst/>
                <a:latin typeface="Consolas" panose="020B0609020204030204" pitchFamily="49" charset="0"/>
              </a:rPr>
              <a:t>spécificité</a:t>
            </a:r>
            <a:r>
              <a:rPr lang="en-US" b="0" dirty="0">
                <a:solidFill>
                  <a:srgbClr val="E6F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6F4FF"/>
                </a:solidFill>
                <a:effectLst/>
                <a:latin typeface="Consolas" panose="020B0609020204030204" pitchFamily="49" charset="0"/>
              </a:rPr>
              <a:t>css</a:t>
            </a:r>
            <a:endParaRPr lang="en-US" b="0" dirty="0">
              <a:solidFill>
                <a:srgbClr val="E6F4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E6F4FF"/>
                </a:solidFill>
                <a:latin typeface="Consolas" panose="020B0609020204030204" pitchFamily="49" charset="0"/>
              </a:rPr>
              <a:t>creation des grilles </a:t>
            </a:r>
            <a:r>
              <a:rPr lang="en-US" dirty="0" err="1">
                <a:solidFill>
                  <a:srgbClr val="E6F4FF"/>
                </a:solidFill>
                <a:latin typeface="Consolas" panose="020B0609020204030204" pitchFamily="49" charset="0"/>
              </a:rPr>
              <a:t>responsives</a:t>
            </a:r>
            <a:r>
              <a:rPr lang="en-US" dirty="0">
                <a:solidFill>
                  <a:srgbClr val="E6F4FF"/>
                </a:solidFill>
                <a:latin typeface="Consolas" panose="020B0609020204030204" pitchFamily="49" charset="0"/>
              </a:rPr>
              <a:t> avec flexbox + media queries</a:t>
            </a:r>
            <a:endParaRPr lang="en-US" b="0" dirty="0">
              <a:solidFill>
                <a:srgbClr val="CDD7DC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995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368F5-3188-46E0-A6A7-683E7C98E0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9AD6D1-0816-4461-BD66-9192E5A2B5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7-1</a:t>
            </a:r>
          </a:p>
          <a:p>
            <a:r>
              <a:rPr lang="en-US" dirty="0"/>
              <a:t>TODO : </a:t>
            </a:r>
            <a:r>
              <a:rPr lang="en-US" dirty="0" err="1"/>
              <a:t>Expliquer</a:t>
            </a:r>
            <a:r>
              <a:rPr lang="en-US" dirty="0"/>
              <a:t> les dossiers</a:t>
            </a:r>
          </a:p>
          <a:p>
            <a:r>
              <a:rPr lang="en-US" dirty="0"/>
              <a:t>Compilation  </a:t>
            </a:r>
          </a:p>
        </p:txBody>
      </p:sp>
    </p:spTree>
    <p:extLst>
      <p:ext uri="{BB962C8B-B14F-4D97-AF65-F5344CB8AC3E}">
        <p14:creationId xmlns:p14="http://schemas.microsoft.com/office/powerpoint/2010/main" val="3380861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9384-BDC9-4381-A81B-F36CDCA30A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Sass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247634-9C25-4599-B95C-564A4490A6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</p:txBody>
      </p:sp>
    </p:spTree>
    <p:extLst>
      <p:ext uri="{BB962C8B-B14F-4D97-AF65-F5344CB8AC3E}">
        <p14:creationId xmlns:p14="http://schemas.microsoft.com/office/powerpoint/2010/main" val="3500423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9384-BDC9-4381-A81B-F36CDCA30A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5 - </a:t>
            </a:r>
            <a:r>
              <a:rPr lang="en-US" dirty="0" err="1"/>
              <a:t>Javascript</a:t>
            </a:r>
            <a:r>
              <a:rPr lang="en-US" dirty="0"/>
              <a:t>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B6AF16D-C07E-4DC7-B120-322545BFD6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173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BB3BB-BB6F-4014-A506-4CCC51CEE5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dom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A75CF2-97DE-4DFC-8AA7-9C30F16E32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Utiisation</a:t>
            </a:r>
            <a:r>
              <a:rPr lang="en-US" dirty="0"/>
              <a:t> </a:t>
            </a:r>
            <a:r>
              <a:rPr lang="en-US" dirty="0" err="1"/>
              <a:t>createlement</a:t>
            </a:r>
            <a:endParaRPr lang="en-US" dirty="0"/>
          </a:p>
          <a:p>
            <a:r>
              <a:rPr lang="en-US" dirty="0"/>
              <a:t>Capture de parents</a:t>
            </a:r>
          </a:p>
          <a:p>
            <a:r>
              <a:rPr lang="en-US" dirty="0" err="1"/>
              <a:t>Jquery</a:t>
            </a:r>
            <a:r>
              <a:rPr lang="en-US" dirty="0"/>
              <a:t> pour </a:t>
            </a:r>
            <a:r>
              <a:rPr lang="en-US" dirty="0" err="1"/>
              <a:t>faciliter</a:t>
            </a:r>
            <a:endParaRPr lang="en-US" dirty="0"/>
          </a:p>
          <a:p>
            <a:r>
              <a:rPr lang="en-US" dirty="0" err="1"/>
              <a:t>Changement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679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42C8-A1CF-4609-BCDC-FA0A5F304C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Google Books 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32B556-E82F-4CB3-93A0-16239C909E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  <a:p>
            <a:r>
              <a:rPr lang="en-US" dirty="0" err="1"/>
              <a:t>Filtrage</a:t>
            </a:r>
            <a:r>
              <a:rPr lang="en-US" dirty="0"/>
              <a:t> des options</a:t>
            </a:r>
          </a:p>
          <a:p>
            <a:r>
              <a:rPr lang="en-US" dirty="0" err="1"/>
              <a:t>Formulaire</a:t>
            </a:r>
            <a:r>
              <a:rPr lang="en-US" dirty="0"/>
              <a:t> + validation du </a:t>
            </a:r>
            <a:r>
              <a:rPr lang="en-US" dirty="0" err="1"/>
              <a:t>formulaire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528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20D38-35A9-4D34-9E17-0C6D67C714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Session 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4839D1-1E52-4A06-9E06-3FD931C855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Systeme</a:t>
            </a:r>
            <a:r>
              <a:rPr lang="en-US" dirty="0"/>
              <a:t> a deux </a:t>
            </a:r>
            <a:r>
              <a:rPr lang="en-US" dirty="0" err="1"/>
              <a:t>etapes</a:t>
            </a:r>
            <a:r>
              <a:rPr lang="en-US" dirty="0"/>
              <a:t> :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librairie</a:t>
            </a:r>
            <a:r>
              <a:rPr lang="en-US" dirty="0"/>
              <a:t> </a:t>
            </a:r>
            <a:r>
              <a:rPr lang="en-US" dirty="0" err="1"/>
              <a:t>sotckant</a:t>
            </a:r>
            <a:r>
              <a:rPr lang="en-US" dirty="0"/>
              <a:t> les </a:t>
            </a:r>
            <a:r>
              <a:rPr lang="en-US" dirty="0" err="1"/>
              <a:t>cles</a:t>
            </a:r>
            <a:r>
              <a:rPr lang="en-US" dirty="0"/>
              <a:t>  + les livres associes a </a:t>
            </a:r>
            <a:r>
              <a:rPr lang="en-US" dirty="0" err="1"/>
              <a:t>ces</a:t>
            </a:r>
            <a:r>
              <a:rPr lang="en-US" dirty="0"/>
              <a:t> </a:t>
            </a:r>
            <a:r>
              <a:rPr lang="en-US" dirty="0" err="1"/>
              <a:t>cles</a:t>
            </a:r>
            <a:endParaRPr lang="en-US" dirty="0"/>
          </a:p>
          <a:p>
            <a:r>
              <a:rPr lang="en-US" dirty="0" err="1"/>
              <a:t>Envoyer</a:t>
            </a:r>
            <a:r>
              <a:rPr lang="en-US" dirty="0"/>
              <a:t> dans la session</a:t>
            </a:r>
          </a:p>
          <a:p>
            <a:r>
              <a:rPr lang="en-US" dirty="0" err="1"/>
              <a:t>Recuperer</a:t>
            </a:r>
            <a:r>
              <a:rPr lang="en-US" dirty="0"/>
              <a:t> dans la session</a:t>
            </a:r>
          </a:p>
        </p:txBody>
      </p:sp>
    </p:spTree>
    <p:extLst>
      <p:ext uri="{BB962C8B-B14F-4D97-AF65-F5344CB8AC3E}">
        <p14:creationId xmlns:p14="http://schemas.microsoft.com/office/powerpoint/2010/main" val="3126739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FB28F-C9D7-439B-B863-44B4E851A0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Résumé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0061247-EA4F-4DFA-AFCE-648487762C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Pohlib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application complete m les </a:t>
            </a:r>
            <a:r>
              <a:rPr lang="en-US" dirty="0" err="1"/>
              <a:t>crites</a:t>
            </a:r>
            <a:r>
              <a:rPr lang="en-US" dirty="0"/>
              <a:t> </a:t>
            </a:r>
            <a:r>
              <a:rPr lang="en-US" dirty="0" err="1"/>
              <a:t>sont</a:t>
            </a:r>
            <a:r>
              <a:rPr lang="en-US" dirty="0"/>
              <a:t> </a:t>
            </a:r>
            <a:r>
              <a:rPr lang="en-US" dirty="0" err="1"/>
              <a:t>remplis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 on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ajouter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lon</a:t>
            </a:r>
            <a:r>
              <a:rPr lang="en-US" dirty="0"/>
              <a:t> </a:t>
            </a:r>
            <a:r>
              <a:rPr lang="en-US" dirty="0" err="1"/>
              <a:t>veut</a:t>
            </a:r>
            <a:r>
              <a:rPr lang="en-US" dirty="0"/>
              <a:t> les </a:t>
            </a:r>
            <a:r>
              <a:rPr lang="en-US" dirty="0" err="1"/>
              <a:t>technos</a:t>
            </a:r>
            <a:r>
              <a:rPr lang="en-US" dirty="0"/>
              <a:t> </a:t>
            </a:r>
            <a:r>
              <a:rPr lang="en-US" dirty="0" err="1"/>
              <a:t>demandes</a:t>
            </a:r>
            <a:r>
              <a:rPr lang="en-US" dirty="0"/>
              <a:t> </a:t>
            </a:r>
            <a:r>
              <a:rPr lang="en-US" dirty="0" err="1"/>
              <a:t>sont</a:t>
            </a:r>
            <a:r>
              <a:rPr lang="en-US" dirty="0"/>
              <a:t> </a:t>
            </a:r>
            <a:r>
              <a:rPr lang="en-US" dirty="0" err="1"/>
              <a:t>utilisees</a:t>
            </a:r>
            <a:endParaRPr lang="en-US" dirty="0"/>
          </a:p>
        </p:txBody>
      </p:sp>
      <p:pic>
        <p:nvPicPr>
          <p:cNvPr id="22" name="Picture Placeholder 21" descr="mountains under near dusk sky">
            <a:extLst>
              <a:ext uri="{FF2B5EF4-FFF2-40B4-BE49-F238E27FC236}">
                <a16:creationId xmlns:a16="http://schemas.microsoft.com/office/drawing/2014/main" id="{D8AC51EB-1C22-4303-8354-FC97950C7D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63" b="63"/>
          <a:stretch/>
        </p:blipFill>
        <p:spPr/>
      </p:pic>
      <p:pic>
        <p:nvPicPr>
          <p:cNvPr id="18" name="Picture Placeholder 17" descr="mountains at sunset">
            <a:extLst>
              <a:ext uri="{FF2B5EF4-FFF2-40B4-BE49-F238E27FC236}">
                <a16:creationId xmlns:a16="http://schemas.microsoft.com/office/drawing/2014/main" id="{B503D699-E643-4969-9463-5C6331D0C8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177" b="177"/>
          <a:stretch/>
        </p:blipFill>
        <p:spPr/>
      </p:pic>
      <p:pic>
        <p:nvPicPr>
          <p:cNvPr id="20" name="Picture Placeholder 19" descr="mountains at sunset">
            <a:extLst>
              <a:ext uri="{FF2B5EF4-FFF2-40B4-BE49-F238E27FC236}">
                <a16:creationId xmlns:a16="http://schemas.microsoft.com/office/drawing/2014/main" id="{B8714555-7486-4DD7-A96C-52C2764835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209" b="209"/>
          <a:stretch/>
        </p:blipFill>
        <p:spPr/>
      </p:pic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249ACE4E-0038-4BA2-8883-8C3F73B7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9A686A52-7630-4675-B383-8C2AD252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772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000" b="1" kern="1200" cap="all" spc="4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Sommaire</a:t>
            </a:r>
            <a:endParaRPr lang="en-US" sz="5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79143" y="1961221"/>
            <a:ext cx="5221625" cy="2935558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Valentin Trouillet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2115" y="1591485"/>
            <a:ext cx="35480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Poch’LIB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6EFCD23-9A44-4A41-8E7E-19F75956F6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474831"/>
              </p:ext>
            </p:extLst>
          </p:nvPr>
        </p:nvGraphicFramePr>
        <p:xfrm>
          <a:off x="6392583" y="2645922"/>
          <a:ext cx="4434721" cy="3710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pic>
        <p:nvPicPr>
          <p:cNvPr id="9" name="Picture Placeholder 8" descr="mountains at sunset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41" b="41"/>
          <a:stretch/>
        </p:blipFill>
        <p:spPr/>
      </p:pic>
      <p:pic>
        <p:nvPicPr>
          <p:cNvPr id="11" name="Picture Placeholder 10" descr="mountains at sunset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347" b="347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Presenter name</a:t>
            </a:r>
          </a:p>
          <a:p>
            <a:r>
              <a:rPr lang="en-US" dirty="0"/>
              <a:t>Email address</a:t>
            </a:r>
          </a:p>
          <a:p>
            <a:r>
              <a:rPr lang="en-US" dirty="0"/>
              <a:t>Website</a:t>
            </a:r>
          </a:p>
          <a:p>
            <a:endParaRPr lang="en-US" dirty="0"/>
          </a:p>
        </p:txBody>
      </p:sp>
      <p:pic>
        <p:nvPicPr>
          <p:cNvPr id="15" name="Picture Placeholder 14" descr="mountains under near dusk sky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16" r="16"/>
          <a:stretch/>
        </p:blipFill>
        <p:spPr/>
      </p:pic>
      <p:pic>
        <p:nvPicPr>
          <p:cNvPr id="13" name="Picture Placeholder 12" descr="mountains under the night sky just before dawn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34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0" name="Rectangle 36">
            <a:extLst>
              <a:ext uri="{FF2B5EF4-FFF2-40B4-BE49-F238E27FC236}">
                <a16:creationId xmlns:a16="http://schemas.microsoft.com/office/drawing/2014/main" id="{45CF0CC2-658D-4A87-9D2E-154B0ABE1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!!Rectangle">
            <a:extLst>
              <a:ext uri="{FF2B5EF4-FFF2-40B4-BE49-F238E27FC236}">
                <a16:creationId xmlns:a16="http://schemas.microsoft.com/office/drawing/2014/main" id="{796C2CE2-29C3-4EBD-A8BB-82C6CC069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5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Placeholder 7" descr="Close-up of bookshelves in a public library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4572" b="11899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6617" y="381935"/>
            <a:ext cx="5366040" cy="23448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1 - Presentation de l’application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150424" y="1591484"/>
            <a:ext cx="35480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Poch’LIB</a:t>
            </a:r>
          </a:p>
        </p:txBody>
      </p:sp>
      <p:sp>
        <p:nvSpPr>
          <p:cNvPr id="5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9609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rgbClr val="FFFFFF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53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6116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5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2748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rgbClr val="FFFFFF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55" name="Straight Connector">
            <a:extLst>
              <a:ext uri="{FF2B5EF4-FFF2-40B4-BE49-F238E27FC236}">
                <a16:creationId xmlns:a16="http://schemas.microsoft.com/office/drawing/2014/main" id="{BF76EB78-6E9D-49A9-ADC5-7BCCD6F1F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6617" y="3175552"/>
            <a:ext cx="5366041" cy="280911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FFFFF"/>
                </a:solidFill>
              </a:rPr>
              <a:t>La Plume </a:t>
            </a:r>
            <a:r>
              <a:rPr lang="en-US" sz="1800" b="1" dirty="0" err="1">
                <a:solidFill>
                  <a:srgbClr val="FFFFFF"/>
                </a:solidFill>
              </a:rPr>
              <a:t>enchantée</a:t>
            </a:r>
            <a:r>
              <a:rPr lang="en-US" sz="1800" b="1" dirty="0">
                <a:solidFill>
                  <a:srgbClr val="FFFFFF"/>
                </a:solidFill>
              </a:rPr>
              <a:t> : </a:t>
            </a:r>
            <a:r>
              <a:rPr lang="en-US" sz="1800" dirty="0">
                <a:solidFill>
                  <a:srgbClr val="FFFFFF"/>
                </a:solidFill>
              </a:rPr>
              <a:t>Petite </a:t>
            </a:r>
            <a:r>
              <a:rPr lang="en-US" sz="1800" dirty="0" err="1">
                <a:solidFill>
                  <a:srgbClr val="FFFFFF"/>
                </a:solidFill>
              </a:rPr>
              <a:t>librairie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familliale</a:t>
            </a:r>
            <a:endParaRPr lang="en-US" sz="1800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FFFFFF"/>
                </a:solidFill>
              </a:rPr>
              <a:t>Objectifs</a:t>
            </a:r>
            <a:r>
              <a:rPr lang="en-US" sz="1800" dirty="0">
                <a:solidFill>
                  <a:srgbClr val="FFFFFF"/>
                </a:solidFill>
              </a:rPr>
              <a:t> :</a:t>
            </a:r>
          </a:p>
          <a:p>
            <a:pPr marL="571500" lvl="1"/>
            <a:r>
              <a:rPr lang="en-US" dirty="0">
                <a:solidFill>
                  <a:srgbClr val="FFFFFF"/>
                </a:solidFill>
              </a:rPr>
              <a:t>Single-Page Application</a:t>
            </a:r>
          </a:p>
          <a:p>
            <a:pPr marL="571500" lvl="1"/>
            <a:r>
              <a:rPr lang="en-US" dirty="0">
                <a:solidFill>
                  <a:srgbClr val="FFFFFF"/>
                </a:solidFill>
              </a:rPr>
              <a:t>Mobile First</a:t>
            </a:r>
          </a:p>
          <a:p>
            <a:pPr marL="571500" lvl="1"/>
            <a:r>
              <a:rPr lang="en-US" dirty="0">
                <a:solidFill>
                  <a:srgbClr val="FFFFFF"/>
                </a:solidFill>
              </a:rPr>
              <a:t>3 Versions</a:t>
            </a:r>
          </a:p>
          <a:p>
            <a:pPr marL="800100" lvl="2"/>
            <a:r>
              <a:rPr lang="en-US" dirty="0">
                <a:solidFill>
                  <a:srgbClr val="FFFFFF"/>
                </a:solidFill>
              </a:rPr>
              <a:t>Mobile</a:t>
            </a:r>
          </a:p>
          <a:p>
            <a:pPr marL="800100" lvl="2"/>
            <a:r>
              <a:rPr lang="en-US" dirty="0">
                <a:solidFill>
                  <a:srgbClr val="FFFFFF"/>
                </a:solidFill>
              </a:rPr>
              <a:t>Tablet</a:t>
            </a:r>
          </a:p>
          <a:p>
            <a:pPr marL="800100" lvl="2"/>
            <a:r>
              <a:rPr lang="en-US" dirty="0">
                <a:solidFill>
                  <a:srgbClr val="FFFFFF"/>
                </a:solidFill>
              </a:rPr>
              <a:t>Desktop</a:t>
            </a:r>
          </a:p>
          <a:p>
            <a:pPr marL="571500" lvl="1"/>
            <a:r>
              <a:rPr lang="en-US" dirty="0">
                <a:solidFill>
                  <a:srgbClr val="FFFFFF"/>
                </a:solidFill>
              </a:rPr>
              <a:t>Vision des </a:t>
            </a:r>
            <a:r>
              <a:rPr lang="en-US" dirty="0" err="1">
                <a:solidFill>
                  <a:srgbClr val="FFFFFF"/>
                </a:solidFill>
              </a:rPr>
              <a:t>ouvrages</a:t>
            </a:r>
            <a:endParaRPr lang="en-US" dirty="0">
              <a:solidFill>
                <a:srgbClr val="FFFFFF"/>
              </a:solidFill>
            </a:endParaRPr>
          </a:p>
          <a:p>
            <a:pPr marL="571500" lvl="1"/>
            <a:r>
              <a:rPr lang="en-US" dirty="0" err="1">
                <a:solidFill>
                  <a:srgbClr val="FFFFFF"/>
                </a:solidFill>
              </a:rPr>
              <a:t>Liste</a:t>
            </a:r>
            <a:r>
              <a:rPr lang="en-US" dirty="0">
                <a:solidFill>
                  <a:srgbClr val="FFFFFF"/>
                </a:solidFill>
              </a:rPr>
              <a:t> propre a </a:t>
            </a:r>
            <a:r>
              <a:rPr lang="en-US" dirty="0" err="1">
                <a:solidFill>
                  <a:srgbClr val="FFFFFF"/>
                </a:solidFill>
              </a:rPr>
              <a:t>chaque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utilisateur</a:t>
            </a:r>
            <a:endParaRPr lang="en-US" dirty="0">
              <a:solidFill>
                <a:srgbClr val="FFFFFF"/>
              </a:solidFill>
            </a:endParaRPr>
          </a:p>
          <a:p>
            <a:pPr marL="571500" lvl="1"/>
            <a:r>
              <a:rPr lang="en-US" dirty="0">
                <a:solidFill>
                  <a:srgbClr val="FFFFFF"/>
                </a:solidFill>
              </a:rPr>
              <a:t>Facilitation du </a:t>
            </a:r>
            <a:r>
              <a:rPr lang="en-US" dirty="0" err="1">
                <a:solidFill>
                  <a:srgbClr val="FFFFFF"/>
                </a:solidFill>
              </a:rPr>
              <a:t>processus</a:t>
            </a:r>
            <a:endParaRPr lang="en-US" dirty="0">
              <a:solidFill>
                <a:srgbClr val="FFFFFF"/>
              </a:solidFill>
            </a:endParaRPr>
          </a:p>
          <a:p>
            <a:pPr marL="571500" lvl="1"/>
            <a:endParaRPr lang="en-US" dirty="0">
              <a:solidFill>
                <a:srgbClr val="FFFFFF"/>
              </a:solidFill>
            </a:endParaRPr>
          </a:p>
          <a:p>
            <a:pPr marL="571500" lvl="1"/>
            <a:endParaRPr lang="en-US" dirty="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030" y="1209220"/>
            <a:ext cx="9147940" cy="2337238"/>
          </a:xfrm>
        </p:spPr>
        <p:txBody>
          <a:bodyPr anchor="b">
            <a:normAutofit/>
          </a:bodyPr>
          <a:lstStyle/>
          <a:p>
            <a:r>
              <a:rPr lang="en-US" b="1" cap="all" spc="400">
                <a:latin typeface="+mn-lt"/>
              </a:rPr>
              <a:t>2 - Technologies / structure</a:t>
            </a:r>
            <a:endParaRPr lang="en-US" dirty="0"/>
          </a:p>
        </p:txBody>
      </p:sp>
      <p:sp>
        <p:nvSpPr>
          <p:cNvPr id="37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7" name="Rectangle 86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496" y="635383"/>
            <a:ext cx="3526972" cy="2344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b="1" i="0" kern="1200" cap="all" baseline="0">
                <a:latin typeface="+mj-lt"/>
                <a:ea typeface="+mj-ea"/>
                <a:cs typeface="+mj-cs"/>
              </a:rPr>
              <a:t>Technologies Front-end</a:t>
            </a:r>
          </a:p>
        </p:txBody>
      </p:sp>
      <p:pic>
        <p:nvPicPr>
          <p:cNvPr id="42" name="Picture 41" descr="Logo&#10;&#10;Description automatically generated">
            <a:extLst>
              <a:ext uri="{FF2B5EF4-FFF2-40B4-BE49-F238E27FC236}">
                <a16:creationId xmlns:a16="http://schemas.microsoft.com/office/drawing/2014/main" id="{0C9BE56A-C97E-4F2D-A86C-91AEBE86F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07999" y="520896"/>
            <a:ext cx="3217333" cy="2411116"/>
          </a:xfrm>
          <a:prstGeom prst="rect">
            <a:avLst/>
          </a:prstGeom>
        </p:spPr>
      </p:pic>
      <p:sp>
        <p:nvSpPr>
          <p:cNvPr id="98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182" y="422053"/>
            <a:ext cx="171514" cy="171514"/>
          </a:xfrm>
          <a:custGeom>
            <a:avLst/>
            <a:gdLst>
              <a:gd name="connsiteX0" fmla="*/ 159873 w 171514"/>
              <a:gd name="connsiteY0" fmla="*/ 74116 h 171514"/>
              <a:gd name="connsiteX1" fmla="*/ 97398 w 171514"/>
              <a:gd name="connsiteY1" fmla="*/ 74116 h 171514"/>
              <a:gd name="connsiteX2" fmla="*/ 97398 w 171514"/>
              <a:gd name="connsiteY2" fmla="*/ 11641 h 171514"/>
              <a:gd name="connsiteX3" fmla="*/ 85757 w 171514"/>
              <a:gd name="connsiteY3" fmla="*/ 0 h 171514"/>
              <a:gd name="connsiteX4" fmla="*/ 74116 w 171514"/>
              <a:gd name="connsiteY4" fmla="*/ 11641 h 171514"/>
              <a:gd name="connsiteX5" fmla="*/ 74116 w 171514"/>
              <a:gd name="connsiteY5" fmla="*/ 74116 h 171514"/>
              <a:gd name="connsiteX6" fmla="*/ 11641 w 171514"/>
              <a:gd name="connsiteY6" fmla="*/ 74116 h 171514"/>
              <a:gd name="connsiteX7" fmla="*/ 0 w 171514"/>
              <a:gd name="connsiteY7" fmla="*/ 85757 h 171514"/>
              <a:gd name="connsiteX8" fmla="*/ 11641 w 171514"/>
              <a:gd name="connsiteY8" fmla="*/ 97398 h 171514"/>
              <a:gd name="connsiteX9" fmla="*/ 74116 w 171514"/>
              <a:gd name="connsiteY9" fmla="*/ 97398 h 171514"/>
              <a:gd name="connsiteX10" fmla="*/ 74116 w 171514"/>
              <a:gd name="connsiteY10" fmla="*/ 159873 h 171514"/>
              <a:gd name="connsiteX11" fmla="*/ 85757 w 171514"/>
              <a:gd name="connsiteY11" fmla="*/ 171514 h 171514"/>
              <a:gd name="connsiteX12" fmla="*/ 97398 w 171514"/>
              <a:gd name="connsiteY12" fmla="*/ 159873 h 171514"/>
              <a:gd name="connsiteX13" fmla="*/ 97398 w 171514"/>
              <a:gd name="connsiteY13" fmla="*/ 97398 h 171514"/>
              <a:gd name="connsiteX14" fmla="*/ 159873 w 171514"/>
              <a:gd name="connsiteY14" fmla="*/ 97398 h 171514"/>
              <a:gd name="connsiteX15" fmla="*/ 171514 w 171514"/>
              <a:gd name="connsiteY15" fmla="*/ 85757 h 171514"/>
              <a:gd name="connsiteX16" fmla="*/ 159873 w 171514"/>
              <a:gd name="connsiteY16" fmla="*/ 74116 h 171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4" h="171514">
                <a:moveTo>
                  <a:pt x="159873" y="74116"/>
                </a:moveTo>
                <a:lnTo>
                  <a:pt x="97398" y="74116"/>
                </a:lnTo>
                <a:lnTo>
                  <a:pt x="97398" y="11641"/>
                </a:lnTo>
                <a:cubicBezTo>
                  <a:pt x="97398" y="5212"/>
                  <a:pt x="92186" y="0"/>
                  <a:pt x="85757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7"/>
                </a:cubicBezTo>
                <a:cubicBezTo>
                  <a:pt x="0" y="92186"/>
                  <a:pt x="5212" y="97398"/>
                  <a:pt x="11641" y="97398"/>
                </a:cubicBezTo>
                <a:lnTo>
                  <a:pt x="74116" y="97398"/>
                </a:lnTo>
                <a:lnTo>
                  <a:pt x="74116" y="159873"/>
                </a:lnTo>
                <a:cubicBezTo>
                  <a:pt x="74116" y="166302"/>
                  <a:pt x="79328" y="171514"/>
                  <a:pt x="85757" y="171514"/>
                </a:cubicBezTo>
                <a:cubicBezTo>
                  <a:pt x="92186" y="171514"/>
                  <a:pt x="97398" y="166302"/>
                  <a:pt x="97398" y="159873"/>
                </a:cubicBezTo>
                <a:lnTo>
                  <a:pt x="97398" y="97398"/>
                </a:lnTo>
                <a:lnTo>
                  <a:pt x="159873" y="97398"/>
                </a:lnTo>
                <a:cubicBezTo>
                  <a:pt x="166302" y="97398"/>
                  <a:pt x="171514" y="92186"/>
                  <a:pt x="171514" y="85757"/>
                </a:cubicBezTo>
                <a:cubicBezTo>
                  <a:pt x="171514" y="79328"/>
                  <a:pt x="166302" y="74116"/>
                  <a:pt x="159873" y="74116"/>
                </a:cubicBezTo>
                <a:close/>
              </a:path>
            </a:pathLst>
          </a:custGeom>
          <a:solidFill>
            <a:schemeClr val="accent4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7763" y="704906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4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637" y="1076078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4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01" name="Straight Connector 94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Text&#10;&#10;Description automatically generated with low confidence">
            <a:extLst>
              <a:ext uri="{FF2B5EF4-FFF2-40B4-BE49-F238E27FC236}">
                <a16:creationId xmlns:a16="http://schemas.microsoft.com/office/drawing/2014/main" id="{8FB74121-5B80-48FA-8834-2817DF853F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/>
        </p:blipFill>
        <p:spPr>
          <a:xfrm>
            <a:off x="985394" y="3959240"/>
            <a:ext cx="3239938" cy="793784"/>
          </a:xfrm>
          <a:prstGeom prst="rect">
            <a:avLst/>
          </a:prstGeom>
        </p:spPr>
      </p:pic>
      <p:pic>
        <p:nvPicPr>
          <p:cNvPr id="17" name="Content Placeholder 16" descr="A picture containing text, first-aid kit, sign&#10;&#10;Description automatically generated">
            <a:extLst>
              <a:ext uri="{FF2B5EF4-FFF2-40B4-BE49-F238E27FC236}">
                <a16:creationId xmlns:a16="http://schemas.microsoft.com/office/drawing/2014/main" id="{A20833A0-9326-4F37-8799-C1EABFECB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404540" y="1378034"/>
            <a:ext cx="3104477" cy="2518076"/>
          </a:xfrm>
          <a:prstGeom prst="rect">
            <a:avLst/>
          </a:prstGeom>
        </p:spPr>
      </p:pic>
      <p:pic>
        <p:nvPicPr>
          <p:cNvPr id="47" name="Picture 46" descr="Icon&#10;&#10;Description automatically generated">
            <a:extLst>
              <a:ext uri="{FF2B5EF4-FFF2-40B4-BE49-F238E27FC236}">
                <a16:creationId xmlns:a16="http://schemas.microsoft.com/office/drawing/2014/main" id="{E4A19077-040F-465F-889B-DA117483F4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381934" y="4040521"/>
            <a:ext cx="2550673" cy="2550673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accent2"/>
              </a:solidFill>
            </a:endParaRPr>
          </a:p>
        </p:txBody>
      </p:sp>
      <p:graphicFrame>
        <p:nvGraphicFramePr>
          <p:cNvPr id="38" name="Diagram 37">
            <a:extLst>
              <a:ext uri="{FF2B5EF4-FFF2-40B4-BE49-F238E27FC236}">
                <a16:creationId xmlns:a16="http://schemas.microsoft.com/office/drawing/2014/main" id="{E433080D-92E9-4898-A605-BCDCB511BE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4256847"/>
              </p:ext>
            </p:extLst>
          </p:nvPr>
        </p:nvGraphicFramePr>
        <p:xfrm>
          <a:off x="8036496" y="3429000"/>
          <a:ext cx="3526973" cy="2809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217FDF96-D343-4200-8B74-0806E02F7946}"/>
              </a:ext>
            </a:extLst>
          </p:cNvPr>
          <p:cNvSpPr txBox="1"/>
          <p:nvPr/>
        </p:nvSpPr>
        <p:spPr>
          <a:xfrm>
            <a:off x="9482605" y="6657945"/>
            <a:ext cx="270939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9" tooltip="https://zh.wikipedia.org/zh-tw/Font_Awesom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1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7031" y="467271"/>
            <a:ext cx="3876357" cy="2052522"/>
          </a:xfrm>
        </p:spPr>
        <p:txBody>
          <a:bodyPr anchor="b">
            <a:normAutofit/>
          </a:bodyPr>
          <a:lstStyle/>
          <a:p>
            <a:r>
              <a:rPr lang="en-US" sz="3700"/>
              <a:t>Environnement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841E0DD-1BA7-47EA-92C1-DFCD469D0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797" y="0"/>
            <a:ext cx="4195674" cy="2553552"/>
          </a:xfrm>
          <a:custGeom>
            <a:avLst/>
            <a:gdLst>
              <a:gd name="connsiteX0" fmla="*/ 51087 w 4195674"/>
              <a:gd name="connsiteY0" fmla="*/ 0 h 2553552"/>
              <a:gd name="connsiteX1" fmla="*/ 4144587 w 4195674"/>
              <a:gd name="connsiteY1" fmla="*/ 0 h 2553552"/>
              <a:gd name="connsiteX2" fmla="*/ 4153054 w 4195674"/>
              <a:gd name="connsiteY2" fmla="*/ 32928 h 2553552"/>
              <a:gd name="connsiteX3" fmla="*/ 4195674 w 4195674"/>
              <a:gd name="connsiteY3" fmla="*/ 455715 h 2553552"/>
              <a:gd name="connsiteX4" fmla="*/ 2097837 w 4195674"/>
              <a:gd name="connsiteY4" fmla="*/ 2553552 h 2553552"/>
              <a:gd name="connsiteX5" fmla="*/ 0 w 4195674"/>
              <a:gd name="connsiteY5" fmla="*/ 455715 h 2553552"/>
              <a:gd name="connsiteX6" fmla="*/ 42621 w 4195674"/>
              <a:gd name="connsiteY6" fmla="*/ 32928 h 2553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5674" h="2553552">
                <a:moveTo>
                  <a:pt x="51087" y="0"/>
                </a:moveTo>
                <a:lnTo>
                  <a:pt x="4144587" y="0"/>
                </a:lnTo>
                <a:lnTo>
                  <a:pt x="4153054" y="32928"/>
                </a:lnTo>
                <a:cubicBezTo>
                  <a:pt x="4180999" y="169492"/>
                  <a:pt x="4195674" y="310890"/>
                  <a:pt x="4195674" y="455715"/>
                </a:cubicBezTo>
                <a:cubicBezTo>
                  <a:pt x="4195674" y="1614318"/>
                  <a:pt x="3256440" y="2553552"/>
                  <a:pt x="2097837" y="2553552"/>
                </a:cubicBezTo>
                <a:cubicBezTo>
                  <a:pt x="939234" y="2553552"/>
                  <a:pt x="0" y="1614318"/>
                  <a:pt x="0" y="455715"/>
                </a:cubicBezTo>
                <a:cubicBezTo>
                  <a:pt x="0" y="310890"/>
                  <a:pt x="14676" y="169492"/>
                  <a:pt x="42621" y="32928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F3C28085-45A1-4750-9BA3-E03D093E9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02854" y="230878"/>
            <a:ext cx="1935439" cy="1746733"/>
          </a:xfrm>
          <a:prstGeom prst="rect">
            <a:avLst/>
          </a:prstGeom>
        </p:spPr>
      </p:pic>
      <p:sp>
        <p:nvSpPr>
          <p:cNvPr id="40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148" y="987117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D3BEFDA-0C8B-4C24-AF49-B7E58C98D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756811"/>
            <a:ext cx="4507268" cy="4101189"/>
          </a:xfrm>
          <a:custGeom>
            <a:avLst/>
            <a:gdLst>
              <a:gd name="connsiteX0" fmla="*/ 1188901 w 4507268"/>
              <a:gd name="connsiteY0" fmla="*/ 0 h 4101189"/>
              <a:gd name="connsiteX1" fmla="*/ 4507268 w 4507268"/>
              <a:gd name="connsiteY1" fmla="*/ 3318367 h 4101189"/>
              <a:gd name="connsiteX2" fmla="*/ 4439851 w 4507268"/>
              <a:gd name="connsiteY2" fmla="*/ 3987135 h 4101189"/>
              <a:gd name="connsiteX3" fmla="*/ 4410525 w 4507268"/>
              <a:gd name="connsiteY3" fmla="*/ 4101189 h 4101189"/>
              <a:gd name="connsiteX4" fmla="*/ 0 w 4507268"/>
              <a:gd name="connsiteY4" fmla="*/ 4101189 h 4101189"/>
              <a:gd name="connsiteX5" fmla="*/ 0 w 4507268"/>
              <a:gd name="connsiteY5" fmla="*/ 221283 h 4101189"/>
              <a:gd name="connsiteX6" fmla="*/ 47936 w 4507268"/>
              <a:gd name="connsiteY6" fmla="*/ 201358 h 4101189"/>
              <a:gd name="connsiteX7" fmla="*/ 1188901 w 4507268"/>
              <a:gd name="connsiteY7" fmla="*/ 0 h 410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07268" h="4101189">
                <a:moveTo>
                  <a:pt x="1188901" y="0"/>
                </a:moveTo>
                <a:cubicBezTo>
                  <a:pt x="3021585" y="0"/>
                  <a:pt x="4507268" y="1485684"/>
                  <a:pt x="4507268" y="3318367"/>
                </a:cubicBezTo>
                <a:cubicBezTo>
                  <a:pt x="4507268" y="3547453"/>
                  <a:pt x="4484055" y="3771117"/>
                  <a:pt x="4439851" y="3987135"/>
                </a:cubicBezTo>
                <a:lnTo>
                  <a:pt x="4410525" y="4101189"/>
                </a:lnTo>
                <a:lnTo>
                  <a:pt x="0" y="4101189"/>
                </a:lnTo>
                <a:lnTo>
                  <a:pt x="0" y="221283"/>
                </a:lnTo>
                <a:lnTo>
                  <a:pt x="47936" y="201358"/>
                </a:lnTo>
                <a:cubicBezTo>
                  <a:pt x="403707" y="71093"/>
                  <a:pt x="788002" y="0"/>
                  <a:pt x="1188901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400EEA6-B330-4DBC-A821-469627E96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0123" y="1601385"/>
            <a:ext cx="2754831" cy="2754831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Content Placeholder 7" descr="Icon&#10;&#10;Description automatically generated">
            <a:extLst>
              <a:ext uri="{FF2B5EF4-FFF2-40B4-BE49-F238E27FC236}">
                <a16:creationId xmlns:a16="http://schemas.microsoft.com/office/drawing/2014/main" id="{C9607E46-2CA4-44D5-AE41-3E8015D9F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87880" y="4263138"/>
            <a:ext cx="2983972" cy="1678484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7BB69D22-15BE-4904-8323-6EE4C07806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368633" y="2129895"/>
            <a:ext cx="1697810" cy="1697810"/>
          </a:xfrm>
          <a:prstGeom prst="rect">
            <a:avLst/>
          </a:prstGeom>
        </p:spPr>
      </p:pic>
      <p:sp>
        <p:nvSpPr>
          <p:cNvPr id="4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7278" y="4908805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51" y="5775084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b="1" cap="all" spc="100">
              <a:solidFill>
                <a:schemeClr val="accent2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D33846BB-BDDF-4F61-8AFE-F83ADAF44F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9201874"/>
              </p:ext>
            </p:extLst>
          </p:nvPr>
        </p:nvGraphicFramePr>
        <p:xfrm>
          <a:off x="6977031" y="2990818"/>
          <a:ext cx="3876357" cy="2913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B3647AE-4FB3-4A14-8564-9401D6E7321A}"/>
              </a:ext>
            </a:extLst>
          </p:cNvPr>
          <p:cNvSpPr txBox="1"/>
          <p:nvPr/>
        </p:nvSpPr>
        <p:spPr>
          <a:xfrm>
            <a:off x="9476193" y="6657945"/>
            <a:ext cx="271580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://pngimg.com/download/7335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13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27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598246"/>
            <a:ext cx="4412419" cy="3626217"/>
          </a:xfrm>
        </p:spPr>
        <p:txBody>
          <a:bodyPr anchor="t">
            <a:normAutofit/>
          </a:bodyPr>
          <a:lstStyle/>
          <a:p>
            <a:pPr algn="r"/>
            <a:r>
              <a:rPr lang="en-US" sz="8000" spc="400">
                <a:latin typeface="+mn-lt"/>
              </a:rPr>
              <a:t>3 </a:t>
            </a:r>
            <a:r>
              <a:rPr lang="en-US" sz="8000" b="1" cap="all" spc="400">
                <a:latin typeface="+mn-lt"/>
              </a:rPr>
              <a:t>- HTML</a:t>
            </a:r>
            <a:endParaRPr lang="en-US" sz="8000"/>
          </a:p>
        </p:txBody>
      </p:sp>
      <p:sp>
        <p:nvSpPr>
          <p:cNvPr id="11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Monitor">
            <a:extLst>
              <a:ext uri="{FF2B5EF4-FFF2-40B4-BE49-F238E27FC236}">
                <a16:creationId xmlns:a16="http://schemas.microsoft.com/office/drawing/2014/main" id="{7BB9BDB2-94B3-41EB-8078-B5CADCC7C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0106" y="1598246"/>
            <a:ext cx="4783504" cy="4783504"/>
          </a:xfrm>
          <a:prstGeom prst="rect">
            <a:avLst/>
          </a:prstGeom>
        </p:spPr>
      </p:pic>
      <p:sp>
        <p:nvSpPr>
          <p:cNvPr id="15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93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5E38CD-BADE-4CF8-AA5D-B9111D1F07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598246"/>
            <a:ext cx="4412419" cy="3626217"/>
          </a:xfrm>
        </p:spPr>
        <p:txBody>
          <a:bodyPr anchor="t">
            <a:normAutofit/>
          </a:bodyPr>
          <a:lstStyle/>
          <a:p>
            <a:pPr algn="r"/>
            <a:r>
              <a:rPr lang="en-US" sz="5000"/>
              <a:t>Respect des standards </a:t>
            </a:r>
          </a:p>
        </p:txBody>
      </p:sp>
      <p:sp>
        <p:nvSpPr>
          <p:cNvPr id="38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064D135-0723-4E1F-9844-9C5B6BCE5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926" y="1723173"/>
            <a:ext cx="2802139" cy="2232139"/>
          </a:xfrm>
          <a:prstGeom prst="rect">
            <a:avLst/>
          </a:prstGeom>
        </p:spPr>
      </p:pic>
      <p:sp>
        <p:nvSpPr>
          <p:cNvPr id="42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2F41AD-64F0-425D-8346-AC61677EA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926" y="4149611"/>
            <a:ext cx="5411247" cy="2232139"/>
          </a:xfrm>
          <a:prstGeom prst="rect">
            <a:avLst/>
          </a:prstGeom>
        </p:spPr>
      </p:pic>
      <p:graphicFrame>
        <p:nvGraphicFramePr>
          <p:cNvPr id="41" name="Diagram 40">
            <a:extLst>
              <a:ext uri="{FF2B5EF4-FFF2-40B4-BE49-F238E27FC236}">
                <a16:creationId xmlns:a16="http://schemas.microsoft.com/office/drawing/2014/main" id="{3C2282C5-4CB2-42FF-8F38-A3A1752527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6351853"/>
              </p:ext>
            </p:extLst>
          </p:nvPr>
        </p:nvGraphicFramePr>
        <p:xfrm>
          <a:off x="495302" y="4435813"/>
          <a:ext cx="4412417" cy="1031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20316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03902B-A069-4A78-91D3-09B86EC5F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9689" y="895305"/>
            <a:ext cx="4412419" cy="3626217"/>
          </a:xfrm>
        </p:spPr>
        <p:txBody>
          <a:bodyPr anchor="t">
            <a:normAutofit/>
          </a:bodyPr>
          <a:lstStyle/>
          <a:p>
            <a:pPr algn="r"/>
            <a:r>
              <a:rPr lang="en-US" dirty="0"/>
              <a:t>ORDRE DU CONTENU HHTML</a:t>
            </a:r>
          </a:p>
        </p:txBody>
      </p:sp>
      <p:sp>
        <p:nvSpPr>
          <p:cNvPr id="54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7A86E34-50E1-48C3-94E7-6082D4A58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926" y="2052500"/>
            <a:ext cx="5569860" cy="1573485"/>
          </a:xfrm>
          <a:prstGeom prst="rect">
            <a:avLst/>
          </a:prstGeom>
        </p:spPr>
      </p:pic>
      <p:sp>
        <p:nvSpPr>
          <p:cNvPr id="58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36AF96-1532-41FB-B9EC-1704F258D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926" y="4548561"/>
            <a:ext cx="5569864" cy="1434239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8ADEADC-4E36-409E-B9D2-3B858BEBE1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462938"/>
              </p:ext>
            </p:extLst>
          </p:nvPr>
        </p:nvGraphicFramePr>
        <p:xfrm>
          <a:off x="94762" y="3625985"/>
          <a:ext cx="5257798" cy="1791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84850949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Galaxy presentation</Template>
  <TotalTime>431</TotalTime>
  <Words>285</Words>
  <Application>Microsoft Office PowerPoint</Application>
  <PresentationFormat>Widescreen</PresentationFormat>
  <Paragraphs>101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Consolas</vt:lpstr>
      <vt:lpstr>Univers</vt:lpstr>
      <vt:lpstr>GradientUnivers</vt:lpstr>
      <vt:lpstr>Poch’LIB</vt:lpstr>
      <vt:lpstr>Sommaire</vt:lpstr>
      <vt:lpstr>1 - Presentation de l’application</vt:lpstr>
      <vt:lpstr>2 - Technologies / structure</vt:lpstr>
      <vt:lpstr>Technologies Front-end</vt:lpstr>
      <vt:lpstr>Environnement</vt:lpstr>
      <vt:lpstr>3 - HTML</vt:lpstr>
      <vt:lpstr>Respect des standards </vt:lpstr>
      <vt:lpstr>ORDRE DU CONTENU HHTML</vt:lpstr>
      <vt:lpstr>TODO : screenshots code html</vt:lpstr>
      <vt:lpstr>4 – Aspect Visuel / CSS </vt:lpstr>
      <vt:lpstr>Principes de bases</vt:lpstr>
      <vt:lpstr>sass</vt:lpstr>
      <vt:lpstr>Sass </vt:lpstr>
      <vt:lpstr>5 - Javascript </vt:lpstr>
      <vt:lpstr>dom</vt:lpstr>
      <vt:lpstr>Google Books api</vt:lpstr>
      <vt:lpstr>Session api</vt:lpstr>
      <vt:lpstr>Résumé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Poch’LIB</dc:title>
  <dc:creator>TROUILLET Valentin (Externe)</dc:creator>
  <cp:lastModifiedBy>TROUILLET Valentin (Externe)</cp:lastModifiedBy>
  <cp:revision>5</cp:revision>
  <dcterms:created xsi:type="dcterms:W3CDTF">2021-11-18T17:45:55Z</dcterms:created>
  <dcterms:modified xsi:type="dcterms:W3CDTF">2021-11-22T14:24:15Z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